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5" r:id="rId9"/>
    <p:sldId id="264" r:id="rId10"/>
    <p:sldId id="266" r:id="rId11"/>
    <p:sldId id="267" r:id="rId12"/>
    <p:sldId id="279" r:id="rId13"/>
    <p:sldId id="280" r:id="rId14"/>
    <p:sldId id="306" r:id="rId15"/>
    <p:sldId id="307" r:id="rId16"/>
    <p:sldId id="308" r:id="rId17"/>
    <p:sldId id="309" r:id="rId18"/>
    <p:sldId id="310" r:id="rId19"/>
    <p:sldId id="311" r:id="rId20"/>
    <p:sldId id="268" r:id="rId21"/>
    <p:sldId id="312" r:id="rId22"/>
    <p:sldId id="313" r:id="rId23"/>
    <p:sldId id="314" r:id="rId24"/>
    <p:sldId id="315" r:id="rId25"/>
    <p:sldId id="316" r:id="rId26"/>
    <p:sldId id="317" r:id="rId27"/>
    <p:sldId id="318" r:id="rId28"/>
    <p:sldId id="319" r:id="rId29"/>
    <p:sldId id="320" r:id="rId30"/>
    <p:sldId id="321" r:id="rId31"/>
    <p:sldId id="322" r:id="rId32"/>
    <p:sldId id="323" r:id="rId33"/>
    <p:sldId id="357" r:id="rId34"/>
    <p:sldId id="358" r:id="rId35"/>
    <p:sldId id="271" r:id="rId36"/>
    <p:sldId id="324" r:id="rId37"/>
    <p:sldId id="325" r:id="rId38"/>
    <p:sldId id="326" r:id="rId39"/>
    <p:sldId id="327" r:id="rId40"/>
    <p:sldId id="328" r:id="rId41"/>
    <p:sldId id="329" r:id="rId42"/>
    <p:sldId id="330" r:id="rId43"/>
    <p:sldId id="331" r:id="rId44"/>
    <p:sldId id="359" r:id="rId45"/>
    <p:sldId id="360" r:id="rId46"/>
    <p:sldId id="362" r:id="rId47"/>
    <p:sldId id="361" r:id="rId48"/>
    <p:sldId id="363" r:id="rId49"/>
    <p:sldId id="364" r:id="rId50"/>
    <p:sldId id="276" r:id="rId51"/>
    <p:sldId id="365" r:id="rId52"/>
    <p:sldId id="366" r:id="rId53"/>
    <p:sldId id="367" r:id="rId54"/>
    <p:sldId id="368" r:id="rId55"/>
    <p:sldId id="369" r:id="rId56"/>
    <p:sldId id="370" r:id="rId57"/>
    <p:sldId id="338" r:id="rId58"/>
    <p:sldId id="339" r:id="rId59"/>
    <p:sldId id="341" r:id="rId60"/>
    <p:sldId id="340" r:id="rId61"/>
    <p:sldId id="371" r:id="rId62"/>
    <p:sldId id="372" r:id="rId63"/>
    <p:sldId id="290" r:id="rId64"/>
    <p:sldId id="291" r:id="rId65"/>
    <p:sldId id="373" r:id="rId66"/>
    <p:sldId id="344" r:id="rId67"/>
    <p:sldId id="345" r:id="rId68"/>
    <p:sldId id="292" r:id="rId69"/>
    <p:sldId id="347" r:id="rId70"/>
    <p:sldId id="374" r:id="rId71"/>
    <p:sldId id="349" r:id="rId72"/>
    <p:sldId id="375" r:id="rId73"/>
    <p:sldId id="376" r:id="rId74"/>
    <p:sldId id="383" r:id="rId75"/>
    <p:sldId id="384" r:id="rId76"/>
    <p:sldId id="377" r:id="rId77"/>
    <p:sldId id="378" r:id="rId78"/>
    <p:sldId id="379" r:id="rId79"/>
    <p:sldId id="334" r:id="rId80"/>
    <p:sldId id="380" r:id="rId81"/>
    <p:sldId id="381" r:id="rId82"/>
    <p:sldId id="382" r:id="rId83"/>
    <p:sldId id="301" r:id="rId8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95B9DA-AA05-443F-A91D-E5443D429FCA}" v="7" dt="2021-10-08T09:14:06.387"/>
  </p1510:revLst>
</p1510:revInfo>
</file>

<file path=ppt/tableStyles.xml><?xml version="1.0" encoding="utf-8"?>
<a:tblStyleLst xmlns:a="http://schemas.openxmlformats.org/drawingml/2006/main" def="{5C22544A-7EE6-4342-B048-85BDC9FD1C3A}">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2" autoAdjust="0"/>
    <p:restoredTop sz="94660"/>
  </p:normalViewPr>
  <p:slideViewPr>
    <p:cSldViewPr snapToGrid="0">
      <p:cViewPr varScale="1">
        <p:scale>
          <a:sx n="102" d="100"/>
          <a:sy n="102" d="100"/>
        </p:scale>
        <p:origin x="78" y="30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microsoft.com/office/2016/11/relationships/changesInfo" Target="changesInfos/changesInfo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microsoft.com/office/2015/10/relationships/revisionInfo" Target="revisionInfo.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Sharma" userId="b799adb9ba789c8f" providerId="LiveId" clId="{5CDF4A24-B575-41E1-86B4-1051DC98E637}"/>
    <pc:docChg chg="undo redo custSel mod addSld delSld modSld sldOrd">
      <pc:chgData name="Manish Sharma" userId="b799adb9ba789c8f" providerId="LiveId" clId="{5CDF4A24-B575-41E1-86B4-1051DC98E637}" dt="2021-09-10T11:18:48.512" v="4021" actId="26606"/>
      <pc:docMkLst>
        <pc:docMk/>
      </pc:docMkLst>
      <pc:sldChg chg="delSp modSp">
        <pc:chgData name="Manish Sharma" userId="b799adb9ba789c8f" providerId="LiveId" clId="{5CDF4A24-B575-41E1-86B4-1051DC98E637}" dt="2021-09-07T10:39:40.036" v="1220" actId="478"/>
        <pc:sldMkLst>
          <pc:docMk/>
          <pc:sldMk cId="2387056038" sldId="257"/>
        </pc:sldMkLst>
        <pc:spChg chg="mod">
          <ac:chgData name="Manish Sharma" userId="b799adb9ba789c8f" providerId="LiveId" clId="{5CDF4A24-B575-41E1-86B4-1051DC98E637}" dt="2021-09-07T10:39:32.011" v="1218" actId="20577"/>
          <ac:spMkLst>
            <pc:docMk/>
            <pc:sldMk cId="2387056038" sldId="257"/>
            <ac:spMk id="2" creationId="{72B3E651-7639-42F3-ACDB-B57B4D534C49}"/>
          </ac:spMkLst>
        </pc:spChg>
        <pc:spChg chg="del mod">
          <ac:chgData name="Manish Sharma" userId="b799adb9ba789c8f" providerId="LiveId" clId="{5CDF4A24-B575-41E1-86B4-1051DC98E637}" dt="2021-09-07T10:39:40.036" v="1220" actId="478"/>
          <ac:spMkLst>
            <pc:docMk/>
            <pc:sldMk cId="2387056038" sldId="257"/>
            <ac:spMk id="3" creationId="{D7CA7D6F-A263-449E-8405-B5A9FBF10CF3}"/>
          </ac:spMkLst>
        </pc:spChg>
      </pc:sldChg>
      <pc:sldChg chg="add">
        <pc:chgData name="Manish Sharma" userId="b799adb9ba789c8f" providerId="LiveId" clId="{5CDF4A24-B575-41E1-86B4-1051DC98E637}" dt="2021-09-06T04:22:06.109" v="0"/>
        <pc:sldMkLst>
          <pc:docMk/>
          <pc:sldMk cId="131055686" sldId="263"/>
        </pc:sldMkLst>
      </pc:sldChg>
      <pc:sldChg chg="addSp delSp modSp add">
        <pc:chgData name="Manish Sharma" userId="b799adb9ba789c8f" providerId="LiveId" clId="{5CDF4A24-B575-41E1-86B4-1051DC98E637}" dt="2021-09-06T04:55:35.640" v="107" actId="20577"/>
        <pc:sldMkLst>
          <pc:docMk/>
          <pc:sldMk cId="641620741" sldId="264"/>
        </pc:sldMkLst>
        <pc:spChg chg="del">
          <ac:chgData name="Manish Sharma" userId="b799adb9ba789c8f" providerId="LiveId" clId="{5CDF4A24-B575-41E1-86B4-1051DC98E637}" dt="2021-09-06T04:50:28.709" v="2" actId="478"/>
          <ac:spMkLst>
            <pc:docMk/>
            <pc:sldMk cId="641620741" sldId="264"/>
            <ac:spMk id="2" creationId="{379BFC1F-68D5-49DE-A576-5BE4BA555F0C}"/>
          </ac:spMkLst>
        </pc:spChg>
        <pc:spChg chg="del">
          <ac:chgData name="Manish Sharma" userId="b799adb9ba789c8f" providerId="LiveId" clId="{5CDF4A24-B575-41E1-86B4-1051DC98E637}" dt="2021-09-06T04:50:28.709" v="2" actId="478"/>
          <ac:spMkLst>
            <pc:docMk/>
            <pc:sldMk cId="641620741" sldId="264"/>
            <ac:spMk id="3" creationId="{F56948F5-4DF0-4485-8394-5A19AC54CB68}"/>
          </ac:spMkLst>
        </pc:spChg>
        <pc:spChg chg="add">
          <ac:chgData name="Manish Sharma" userId="b799adb9ba789c8f" providerId="LiveId" clId="{5CDF4A24-B575-41E1-86B4-1051DC98E637}" dt="2021-09-06T04:50:40.912" v="3"/>
          <ac:spMkLst>
            <pc:docMk/>
            <pc:sldMk cId="641620741" sldId="264"/>
            <ac:spMk id="4" creationId="{2BD7CFA8-9AA8-47CF-93C2-12BF6DDFB94F}"/>
          </ac:spMkLst>
        </pc:spChg>
        <pc:spChg chg="add">
          <ac:chgData name="Manish Sharma" userId="b799adb9ba789c8f" providerId="LiveId" clId="{5CDF4A24-B575-41E1-86B4-1051DC98E637}" dt="2021-09-06T04:50:54.680" v="4"/>
          <ac:spMkLst>
            <pc:docMk/>
            <pc:sldMk cId="641620741" sldId="264"/>
            <ac:spMk id="6" creationId="{9EFAC287-CFEC-44A5-A4AE-947EAB3E31D1}"/>
          </ac:spMkLst>
        </pc:spChg>
        <pc:spChg chg="add">
          <ac:chgData name="Manish Sharma" userId="b799adb9ba789c8f" providerId="LiveId" clId="{5CDF4A24-B575-41E1-86B4-1051DC98E637}" dt="2021-09-06T04:51:04.531" v="5"/>
          <ac:spMkLst>
            <pc:docMk/>
            <pc:sldMk cId="641620741" sldId="264"/>
            <ac:spMk id="7" creationId="{8ABC4C67-A7FC-41A8-A1F8-D2D80EFD82AA}"/>
          </ac:spMkLst>
        </pc:spChg>
        <pc:spChg chg="add">
          <ac:chgData name="Manish Sharma" userId="b799adb9ba789c8f" providerId="LiveId" clId="{5CDF4A24-B575-41E1-86B4-1051DC98E637}" dt="2021-09-06T04:52:06.283" v="6"/>
          <ac:spMkLst>
            <pc:docMk/>
            <pc:sldMk cId="641620741" sldId="264"/>
            <ac:spMk id="9" creationId="{5881EF2F-8B4D-4485-A713-5047B9051A62}"/>
          </ac:spMkLst>
        </pc:spChg>
        <pc:spChg chg="add">
          <ac:chgData name="Manish Sharma" userId="b799adb9ba789c8f" providerId="LiveId" clId="{5CDF4A24-B575-41E1-86B4-1051DC98E637}" dt="2021-09-06T04:52:06.283" v="6"/>
          <ac:spMkLst>
            <pc:docMk/>
            <pc:sldMk cId="641620741" sldId="264"/>
            <ac:spMk id="10" creationId="{4A5054CF-D3A4-491F-B760-64DCA0321D38}"/>
          </ac:spMkLst>
        </pc:spChg>
        <pc:spChg chg="add">
          <ac:chgData name="Manish Sharma" userId="b799adb9ba789c8f" providerId="LiveId" clId="{5CDF4A24-B575-41E1-86B4-1051DC98E637}" dt="2021-09-06T04:52:17.913" v="7"/>
          <ac:spMkLst>
            <pc:docMk/>
            <pc:sldMk cId="641620741" sldId="264"/>
            <ac:spMk id="12" creationId="{54A8EF0D-0721-4A56-9C6B-3D1971C63E84}"/>
          </ac:spMkLst>
        </pc:spChg>
        <pc:spChg chg="add">
          <ac:chgData name="Manish Sharma" userId="b799adb9ba789c8f" providerId="LiveId" clId="{5CDF4A24-B575-41E1-86B4-1051DC98E637}" dt="2021-09-06T04:52:17.913" v="7"/>
          <ac:spMkLst>
            <pc:docMk/>
            <pc:sldMk cId="641620741" sldId="264"/>
            <ac:spMk id="13" creationId="{C33D7296-28FC-4645-9EEE-A2D19A486534}"/>
          </ac:spMkLst>
        </pc:spChg>
        <pc:spChg chg="add">
          <ac:chgData name="Manish Sharma" userId="b799adb9ba789c8f" providerId="LiveId" clId="{5CDF4A24-B575-41E1-86B4-1051DC98E637}" dt="2021-09-06T04:52:26.456" v="8"/>
          <ac:spMkLst>
            <pc:docMk/>
            <pc:sldMk cId="641620741" sldId="264"/>
            <ac:spMk id="14" creationId="{CA7AC7DA-1323-47BF-A94C-E6DB3BA87671}"/>
          </ac:spMkLst>
        </pc:spChg>
        <pc:spChg chg="add">
          <ac:chgData name="Manish Sharma" userId="b799adb9ba789c8f" providerId="LiveId" clId="{5CDF4A24-B575-41E1-86B4-1051DC98E637}" dt="2021-09-06T04:52:26.456" v="8"/>
          <ac:spMkLst>
            <pc:docMk/>
            <pc:sldMk cId="641620741" sldId="264"/>
            <ac:spMk id="16" creationId="{C176EA61-6263-436B-B0CD-1AF7C5551F28}"/>
          </ac:spMkLst>
        </pc:spChg>
        <pc:spChg chg="add">
          <ac:chgData name="Manish Sharma" userId="b799adb9ba789c8f" providerId="LiveId" clId="{5CDF4A24-B575-41E1-86B4-1051DC98E637}" dt="2021-09-06T04:52:32.794" v="9"/>
          <ac:spMkLst>
            <pc:docMk/>
            <pc:sldMk cId="641620741" sldId="264"/>
            <ac:spMk id="17" creationId="{5C6B5180-9826-485B-BFA3-8526BD189C87}"/>
          </ac:spMkLst>
        </pc:spChg>
        <pc:spChg chg="add">
          <ac:chgData name="Manish Sharma" userId="b799adb9ba789c8f" providerId="LiveId" clId="{5CDF4A24-B575-41E1-86B4-1051DC98E637}" dt="2021-09-06T04:52:52.567" v="10"/>
          <ac:spMkLst>
            <pc:docMk/>
            <pc:sldMk cId="641620741" sldId="264"/>
            <ac:spMk id="20" creationId="{3948CF14-324B-42D2-839F-B5CF5E295873}"/>
          </ac:spMkLst>
        </pc:spChg>
        <pc:spChg chg="add">
          <ac:chgData name="Manish Sharma" userId="b799adb9ba789c8f" providerId="LiveId" clId="{5CDF4A24-B575-41E1-86B4-1051DC98E637}" dt="2021-09-06T04:53:17.096" v="11"/>
          <ac:spMkLst>
            <pc:docMk/>
            <pc:sldMk cId="641620741" sldId="264"/>
            <ac:spMk id="22" creationId="{0E5BFCE9-F78D-46B9-BF41-58A77510DCD1}"/>
          </ac:spMkLst>
        </pc:spChg>
        <pc:spChg chg="add">
          <ac:chgData name="Manish Sharma" userId="b799adb9ba789c8f" providerId="LiveId" clId="{5CDF4A24-B575-41E1-86B4-1051DC98E637}" dt="2021-09-06T04:53:17.096" v="11"/>
          <ac:spMkLst>
            <pc:docMk/>
            <pc:sldMk cId="641620741" sldId="264"/>
            <ac:spMk id="23" creationId="{E339802C-5EA0-4B54-B21D-6B627A1FC07F}"/>
          </ac:spMkLst>
        </pc:spChg>
        <pc:spChg chg="add">
          <ac:chgData name="Manish Sharma" userId="b799adb9ba789c8f" providerId="LiveId" clId="{5CDF4A24-B575-41E1-86B4-1051DC98E637}" dt="2021-09-06T04:53:45.862" v="12"/>
          <ac:spMkLst>
            <pc:docMk/>
            <pc:sldMk cId="641620741" sldId="264"/>
            <ac:spMk id="25" creationId="{681E3196-5E6B-408A-93DE-E9A244604E8A}"/>
          </ac:spMkLst>
        </pc:spChg>
        <pc:spChg chg="add">
          <ac:chgData name="Manish Sharma" userId="b799adb9ba789c8f" providerId="LiveId" clId="{5CDF4A24-B575-41E1-86B4-1051DC98E637}" dt="2021-09-06T04:53:45.862" v="12"/>
          <ac:spMkLst>
            <pc:docMk/>
            <pc:sldMk cId="641620741" sldId="264"/>
            <ac:spMk id="26" creationId="{BF8B572B-171E-49B4-A63C-7793CD3FB937}"/>
          </ac:spMkLst>
        </pc:spChg>
        <pc:spChg chg="add mod">
          <ac:chgData name="Manish Sharma" userId="b799adb9ba789c8f" providerId="LiveId" clId="{5CDF4A24-B575-41E1-86B4-1051DC98E637}" dt="2021-09-06T04:54:09.180" v="14" actId="1076"/>
          <ac:spMkLst>
            <pc:docMk/>
            <pc:sldMk cId="641620741" sldId="264"/>
            <ac:spMk id="28" creationId="{7A1CBFFB-C9E7-44F7-901E-6EB0A7FA4365}"/>
          </ac:spMkLst>
        </pc:spChg>
        <pc:spChg chg="add mod">
          <ac:chgData name="Manish Sharma" userId="b799adb9ba789c8f" providerId="LiveId" clId="{5CDF4A24-B575-41E1-86B4-1051DC98E637}" dt="2021-09-06T04:55:04.492" v="89" actId="20577"/>
          <ac:spMkLst>
            <pc:docMk/>
            <pc:sldMk cId="641620741" sldId="264"/>
            <ac:spMk id="29" creationId="{F92DCF0C-B32C-45EF-9730-E4E7EE871649}"/>
          </ac:spMkLst>
        </pc:spChg>
        <pc:spChg chg="add mod">
          <ac:chgData name="Manish Sharma" userId="b799adb9ba789c8f" providerId="LiveId" clId="{5CDF4A24-B575-41E1-86B4-1051DC98E637}" dt="2021-09-06T04:55:35.640" v="107" actId="20577"/>
          <ac:spMkLst>
            <pc:docMk/>
            <pc:sldMk cId="641620741" sldId="264"/>
            <ac:spMk id="30" creationId="{F02D45C0-BD30-445D-8ADA-BA3FE3C2459C}"/>
          </ac:spMkLst>
        </pc:spChg>
        <pc:cxnChg chg="add">
          <ac:chgData name="Manish Sharma" userId="b799adb9ba789c8f" providerId="LiveId" clId="{5CDF4A24-B575-41E1-86B4-1051DC98E637}" dt="2021-09-06T04:50:40.912" v="3"/>
          <ac:cxnSpMkLst>
            <pc:docMk/>
            <pc:sldMk cId="641620741" sldId="264"/>
            <ac:cxnSpMk id="5" creationId="{AD6C27D5-FFB7-43A7-BCC6-5A9F58972E2B}"/>
          </ac:cxnSpMkLst>
        </pc:cxnChg>
        <pc:cxnChg chg="add">
          <ac:chgData name="Manish Sharma" userId="b799adb9ba789c8f" providerId="LiveId" clId="{5CDF4A24-B575-41E1-86B4-1051DC98E637}" dt="2021-09-06T04:52:06.283" v="6"/>
          <ac:cxnSpMkLst>
            <pc:docMk/>
            <pc:sldMk cId="641620741" sldId="264"/>
            <ac:cxnSpMk id="8" creationId="{9EFC0FD0-A7B7-4590-86B5-81D56A349F97}"/>
          </ac:cxnSpMkLst>
        </pc:cxnChg>
        <pc:cxnChg chg="add">
          <ac:chgData name="Manish Sharma" userId="b799adb9ba789c8f" providerId="LiveId" clId="{5CDF4A24-B575-41E1-86B4-1051DC98E637}" dt="2021-09-06T04:52:17.913" v="7"/>
          <ac:cxnSpMkLst>
            <pc:docMk/>
            <pc:sldMk cId="641620741" sldId="264"/>
            <ac:cxnSpMk id="11" creationId="{74CD3BFA-8820-425C-9357-FEF4C34503E7}"/>
          </ac:cxnSpMkLst>
        </pc:cxnChg>
        <pc:cxnChg chg="add">
          <ac:chgData name="Manish Sharma" userId="b799adb9ba789c8f" providerId="LiveId" clId="{5CDF4A24-B575-41E1-86B4-1051DC98E637}" dt="2021-09-06T04:52:26.456" v="8"/>
          <ac:cxnSpMkLst>
            <pc:docMk/>
            <pc:sldMk cId="641620741" sldId="264"/>
            <ac:cxnSpMk id="15" creationId="{A5AD6BC9-5273-4827-A5BB-D500FD9B763A}"/>
          </ac:cxnSpMkLst>
        </pc:cxnChg>
        <pc:cxnChg chg="add">
          <ac:chgData name="Manish Sharma" userId="b799adb9ba789c8f" providerId="LiveId" clId="{5CDF4A24-B575-41E1-86B4-1051DC98E637}" dt="2021-09-06T04:52:32.794" v="9"/>
          <ac:cxnSpMkLst>
            <pc:docMk/>
            <pc:sldMk cId="641620741" sldId="264"/>
            <ac:cxnSpMk id="18" creationId="{B4F7334E-2242-413E-A8B6-F27994DD77EE}"/>
          </ac:cxnSpMkLst>
        </pc:cxnChg>
        <pc:cxnChg chg="add">
          <ac:chgData name="Manish Sharma" userId="b799adb9ba789c8f" providerId="LiveId" clId="{5CDF4A24-B575-41E1-86B4-1051DC98E637}" dt="2021-09-06T04:52:32.794" v="9"/>
          <ac:cxnSpMkLst>
            <pc:docMk/>
            <pc:sldMk cId="641620741" sldId="264"/>
            <ac:cxnSpMk id="19" creationId="{4347A494-8CCD-4192-936F-1D666B4B9CD8}"/>
          </ac:cxnSpMkLst>
        </pc:cxnChg>
        <pc:cxnChg chg="add">
          <ac:chgData name="Manish Sharma" userId="b799adb9ba789c8f" providerId="LiveId" clId="{5CDF4A24-B575-41E1-86B4-1051DC98E637}" dt="2021-09-06T04:52:52.567" v="10"/>
          <ac:cxnSpMkLst>
            <pc:docMk/>
            <pc:sldMk cId="641620741" sldId="264"/>
            <ac:cxnSpMk id="21" creationId="{F9AF558F-7D3B-46E3-B8D6-048899C23725}"/>
          </ac:cxnSpMkLst>
        </pc:cxnChg>
        <pc:cxnChg chg="add">
          <ac:chgData name="Manish Sharma" userId="b799adb9ba789c8f" providerId="LiveId" clId="{5CDF4A24-B575-41E1-86B4-1051DC98E637}" dt="2021-09-06T04:53:45.862" v="12"/>
          <ac:cxnSpMkLst>
            <pc:docMk/>
            <pc:sldMk cId="641620741" sldId="264"/>
            <ac:cxnSpMk id="24" creationId="{3FBDE767-2C76-46BD-B240-33F7F74177C8}"/>
          </ac:cxnSpMkLst>
        </pc:cxnChg>
        <pc:cxnChg chg="add">
          <ac:chgData name="Manish Sharma" userId="b799adb9ba789c8f" providerId="LiveId" clId="{5CDF4A24-B575-41E1-86B4-1051DC98E637}" dt="2021-09-06T04:53:45.862" v="12"/>
          <ac:cxnSpMkLst>
            <pc:docMk/>
            <pc:sldMk cId="641620741" sldId="264"/>
            <ac:cxnSpMk id="27" creationId="{65860109-1EA6-4537-9BE2-9B2766680F42}"/>
          </ac:cxnSpMkLst>
        </pc:cxnChg>
      </pc:sldChg>
      <pc:sldChg chg="modSp add ord">
        <pc:chgData name="Manish Sharma" userId="b799adb9ba789c8f" providerId="LiveId" clId="{5CDF4A24-B575-41E1-86B4-1051DC98E637}" dt="2021-09-06T06:57:58.936" v="261"/>
        <pc:sldMkLst>
          <pc:docMk/>
          <pc:sldMk cId="17287792" sldId="265"/>
        </pc:sldMkLst>
        <pc:spChg chg="mod">
          <ac:chgData name="Manish Sharma" userId="b799adb9ba789c8f" providerId="LiveId" clId="{5CDF4A24-B575-41E1-86B4-1051DC98E637}" dt="2021-09-06T04:56:52.540" v="120" actId="20577"/>
          <ac:spMkLst>
            <pc:docMk/>
            <pc:sldMk cId="17287792" sldId="265"/>
            <ac:spMk id="2" creationId="{9B040B05-3F38-4AB3-98AB-6171DCD55711}"/>
          </ac:spMkLst>
        </pc:spChg>
        <pc:spChg chg="mod">
          <ac:chgData name="Manish Sharma" userId="b799adb9ba789c8f" providerId="LiveId" clId="{5CDF4A24-B575-41E1-86B4-1051DC98E637}" dt="2021-09-06T04:59:51.846" v="164" actId="20577"/>
          <ac:spMkLst>
            <pc:docMk/>
            <pc:sldMk cId="17287792" sldId="265"/>
            <ac:spMk id="3" creationId="{CFAF8909-7D38-45AC-8755-34FEDEAB461F}"/>
          </ac:spMkLst>
        </pc:spChg>
      </pc:sldChg>
      <pc:sldChg chg="modSp add">
        <pc:chgData name="Manish Sharma" userId="b799adb9ba789c8f" providerId="LiveId" clId="{5CDF4A24-B575-41E1-86B4-1051DC98E637}" dt="2021-09-06T05:23:29.987" v="254" actId="20577"/>
        <pc:sldMkLst>
          <pc:docMk/>
          <pc:sldMk cId="4044474001" sldId="266"/>
        </pc:sldMkLst>
        <pc:spChg chg="mod">
          <ac:chgData name="Manish Sharma" userId="b799adb9ba789c8f" providerId="LiveId" clId="{5CDF4A24-B575-41E1-86B4-1051DC98E637}" dt="2021-09-06T05:21:41.259" v="166"/>
          <ac:spMkLst>
            <pc:docMk/>
            <pc:sldMk cId="4044474001" sldId="266"/>
            <ac:spMk id="2" creationId="{4A8DC5D3-CC22-4875-82EF-F2922470545A}"/>
          </ac:spMkLst>
        </pc:spChg>
        <pc:spChg chg="mod">
          <ac:chgData name="Manish Sharma" userId="b799adb9ba789c8f" providerId="LiveId" clId="{5CDF4A24-B575-41E1-86B4-1051DC98E637}" dt="2021-09-06T05:23:29.987" v="254" actId="20577"/>
          <ac:spMkLst>
            <pc:docMk/>
            <pc:sldMk cId="4044474001" sldId="266"/>
            <ac:spMk id="3" creationId="{4D01D25A-0B96-4A28-AE83-0E044DF76E58}"/>
          </ac:spMkLst>
        </pc:spChg>
      </pc:sldChg>
      <pc:sldChg chg="addSp delSp modSp add">
        <pc:chgData name="Manish Sharma" userId="b799adb9ba789c8f" providerId="LiveId" clId="{5CDF4A24-B575-41E1-86B4-1051DC98E637}" dt="2021-09-06T06:57:46.965" v="260" actId="27636"/>
        <pc:sldMkLst>
          <pc:docMk/>
          <pc:sldMk cId="2133805128" sldId="267"/>
        </pc:sldMkLst>
        <pc:spChg chg="mod">
          <ac:chgData name="Manish Sharma" userId="b799adb9ba789c8f" providerId="LiveId" clId="{5CDF4A24-B575-41E1-86B4-1051DC98E637}" dt="2021-09-06T06:57:46.965" v="260" actId="27636"/>
          <ac:spMkLst>
            <pc:docMk/>
            <pc:sldMk cId="2133805128" sldId="267"/>
            <ac:spMk id="3" creationId="{C831A895-F684-4531-9987-84896FE8BA85}"/>
          </ac:spMkLst>
        </pc:spChg>
        <pc:spChg chg="add del mod">
          <ac:chgData name="Manish Sharma" userId="b799adb9ba789c8f" providerId="LiveId" clId="{5CDF4A24-B575-41E1-86B4-1051DC98E637}" dt="2021-09-06T06:57:46.688" v="259"/>
          <ac:spMkLst>
            <pc:docMk/>
            <pc:sldMk cId="2133805128" sldId="267"/>
            <ac:spMk id="4" creationId="{B1521E0B-87F5-4E3E-A6A8-0E5AA8727793}"/>
          </ac:spMkLst>
        </pc:spChg>
        <pc:spChg chg="add del mod">
          <ac:chgData name="Manish Sharma" userId="b799adb9ba789c8f" providerId="LiveId" clId="{5CDF4A24-B575-41E1-86B4-1051DC98E637}" dt="2021-09-06T06:57:46.688" v="259"/>
          <ac:spMkLst>
            <pc:docMk/>
            <pc:sldMk cId="2133805128" sldId="267"/>
            <ac:spMk id="5" creationId="{D1A1701C-B6D6-4A03-BF33-A0953D7A5A0C}"/>
          </ac:spMkLst>
        </pc:spChg>
      </pc:sldChg>
      <pc:sldChg chg="add">
        <pc:chgData name="Manish Sharma" userId="b799adb9ba789c8f" providerId="LiveId" clId="{5CDF4A24-B575-41E1-86B4-1051DC98E637}" dt="2021-09-07T04:28:03.508" v="664"/>
        <pc:sldMkLst>
          <pc:docMk/>
          <pc:sldMk cId="2093072980" sldId="268"/>
        </pc:sldMkLst>
      </pc:sldChg>
      <pc:sldChg chg="add">
        <pc:chgData name="Manish Sharma" userId="b799adb9ba789c8f" providerId="LiveId" clId="{5CDF4A24-B575-41E1-86B4-1051DC98E637}" dt="2021-09-07T09:27:37.430" v="1202"/>
        <pc:sldMkLst>
          <pc:docMk/>
          <pc:sldMk cId="231286370" sldId="271"/>
        </pc:sldMkLst>
      </pc:sldChg>
      <pc:sldChg chg="add">
        <pc:chgData name="Manish Sharma" userId="b799adb9ba789c8f" providerId="LiveId" clId="{5CDF4A24-B575-41E1-86B4-1051DC98E637}" dt="2021-09-08T07:46:20.585" v="2537"/>
        <pc:sldMkLst>
          <pc:docMk/>
          <pc:sldMk cId="1937767460" sldId="276"/>
        </pc:sldMkLst>
      </pc:sldChg>
      <pc:sldChg chg="add">
        <pc:chgData name="Manish Sharma" userId="b799adb9ba789c8f" providerId="LiveId" clId="{5CDF4A24-B575-41E1-86B4-1051DC98E637}" dt="2021-09-06T06:52:13.966" v="256"/>
        <pc:sldMkLst>
          <pc:docMk/>
          <pc:sldMk cId="3343896531" sldId="279"/>
        </pc:sldMkLst>
      </pc:sldChg>
      <pc:sldChg chg="modSp add">
        <pc:chgData name="Manish Sharma" userId="b799adb9ba789c8f" providerId="LiveId" clId="{5CDF4A24-B575-41E1-86B4-1051DC98E637}" dt="2021-09-06T07:56:05.815" v="501" actId="20577"/>
        <pc:sldMkLst>
          <pc:docMk/>
          <pc:sldMk cId="2797217069" sldId="280"/>
        </pc:sldMkLst>
        <pc:spChg chg="mod">
          <ac:chgData name="Manish Sharma" userId="b799adb9ba789c8f" providerId="LiveId" clId="{5CDF4A24-B575-41E1-86B4-1051DC98E637}" dt="2021-09-06T07:44:22.771" v="271" actId="20577"/>
          <ac:spMkLst>
            <pc:docMk/>
            <pc:sldMk cId="2797217069" sldId="280"/>
            <ac:spMk id="2" creationId="{84F5B9C5-0DAA-4B04-9D42-DF6C5ED03F20}"/>
          </ac:spMkLst>
        </pc:spChg>
        <pc:spChg chg="mod">
          <ac:chgData name="Manish Sharma" userId="b799adb9ba789c8f" providerId="LiveId" clId="{5CDF4A24-B575-41E1-86B4-1051DC98E637}" dt="2021-09-06T07:56:05.815" v="501" actId="20577"/>
          <ac:spMkLst>
            <pc:docMk/>
            <pc:sldMk cId="2797217069" sldId="280"/>
            <ac:spMk id="3" creationId="{78495D68-93E0-4757-83F5-5589BD4C1B2F}"/>
          </ac:spMkLst>
        </pc:spChg>
      </pc:sldChg>
      <pc:sldChg chg="add">
        <pc:chgData name="Manish Sharma" userId="b799adb9ba789c8f" providerId="LiveId" clId="{5CDF4A24-B575-41E1-86B4-1051DC98E637}" dt="2021-09-09T05:14:13.730" v="2955"/>
        <pc:sldMkLst>
          <pc:docMk/>
          <pc:sldMk cId="1535532918" sldId="290"/>
        </pc:sldMkLst>
      </pc:sldChg>
      <pc:sldChg chg="modSp add">
        <pc:chgData name="Manish Sharma" userId="b799adb9ba789c8f" providerId="LiveId" clId="{5CDF4A24-B575-41E1-86B4-1051DC98E637}" dt="2021-09-09T05:22:34.780" v="2959" actId="114"/>
        <pc:sldMkLst>
          <pc:docMk/>
          <pc:sldMk cId="927873483" sldId="291"/>
        </pc:sldMkLst>
        <pc:spChg chg="mod">
          <ac:chgData name="Manish Sharma" userId="b799adb9ba789c8f" providerId="LiveId" clId="{5CDF4A24-B575-41E1-86B4-1051DC98E637}" dt="2021-09-09T05:22:34.780" v="2959" actId="114"/>
          <ac:spMkLst>
            <pc:docMk/>
            <pc:sldMk cId="927873483" sldId="291"/>
            <ac:spMk id="3" creationId="{87A30A9E-C02A-4B86-8CAA-0EB4D7D02916}"/>
          </ac:spMkLst>
        </pc:spChg>
      </pc:sldChg>
      <pc:sldChg chg="add">
        <pc:chgData name="Manish Sharma" userId="b799adb9ba789c8f" providerId="LiveId" clId="{5CDF4A24-B575-41E1-86B4-1051DC98E637}" dt="2021-09-09T06:51:43.628" v="3163"/>
        <pc:sldMkLst>
          <pc:docMk/>
          <pc:sldMk cId="4125748975" sldId="292"/>
        </pc:sldMkLst>
      </pc:sldChg>
      <pc:sldChg chg="addSp delSp modSp add mod setBg delDesignElem">
        <pc:chgData name="Manish Sharma" userId="b799adb9ba789c8f" providerId="LiveId" clId="{5CDF4A24-B575-41E1-86B4-1051DC98E637}" dt="2021-09-10T11:18:48.512" v="4021" actId="26606"/>
        <pc:sldMkLst>
          <pc:docMk/>
          <pc:sldMk cId="631516676" sldId="301"/>
        </pc:sldMkLst>
        <pc:spChg chg="mod">
          <ac:chgData name="Manish Sharma" userId="b799adb9ba789c8f" providerId="LiveId" clId="{5CDF4A24-B575-41E1-86B4-1051DC98E637}" dt="2021-09-10T11:18:48.512" v="4021" actId="26606"/>
          <ac:spMkLst>
            <pc:docMk/>
            <pc:sldMk cId="631516676" sldId="301"/>
            <ac:spMk id="2" creationId="{F2BE5BA3-3D14-4CFA-9DDB-9248482CBE53}"/>
          </ac:spMkLst>
        </pc:spChg>
        <pc:spChg chg="del">
          <ac:chgData name="Manish Sharma" userId="b799adb9ba789c8f" providerId="LiveId" clId="{5CDF4A24-B575-41E1-86B4-1051DC98E637}" dt="2021-09-10T11:16:32.066" v="4020"/>
          <ac:spMkLst>
            <pc:docMk/>
            <pc:sldMk cId="631516676" sldId="301"/>
            <ac:spMk id="33" creationId="{A3EFF7B1-6CB7-47D1-AD37-B870CA2B2151}"/>
          </ac:spMkLst>
        </pc:spChg>
        <pc:spChg chg="del">
          <ac:chgData name="Manish Sharma" userId="b799adb9ba789c8f" providerId="LiveId" clId="{5CDF4A24-B575-41E1-86B4-1051DC98E637}" dt="2021-09-10T11:16:32.066" v="4020"/>
          <ac:spMkLst>
            <pc:docMk/>
            <pc:sldMk cId="631516676" sldId="301"/>
            <ac:spMk id="35" creationId="{7FA2962B-21B6-4689-A95D-A8FF6ADE47F1}"/>
          </ac:spMkLst>
        </pc:spChg>
        <pc:spChg chg="del">
          <ac:chgData name="Manish Sharma" userId="b799adb9ba789c8f" providerId="LiveId" clId="{5CDF4A24-B575-41E1-86B4-1051DC98E637}" dt="2021-09-10T11:16:32.066" v="4020"/>
          <ac:spMkLst>
            <pc:docMk/>
            <pc:sldMk cId="631516676" sldId="301"/>
            <ac:spMk id="51" creationId="{A00D2CE1-35C1-46E6-BD59-CEE668BD90F4}"/>
          </ac:spMkLst>
        </pc:spChg>
        <pc:spChg chg="del">
          <ac:chgData name="Manish Sharma" userId="b799adb9ba789c8f" providerId="LiveId" clId="{5CDF4A24-B575-41E1-86B4-1051DC98E637}" dt="2021-09-10T11:16:32.066" v="4020"/>
          <ac:spMkLst>
            <pc:docMk/>
            <pc:sldMk cId="631516676" sldId="301"/>
            <ac:spMk id="59" creationId="{E18403B7-F2C7-4C07-8522-21C31910902C}"/>
          </ac:spMkLst>
        </pc:spChg>
        <pc:grpChg chg="del">
          <ac:chgData name="Manish Sharma" userId="b799adb9ba789c8f" providerId="LiveId" clId="{5CDF4A24-B575-41E1-86B4-1051DC98E637}" dt="2021-09-10T11:16:32.066" v="4020"/>
          <ac:grpSpMkLst>
            <pc:docMk/>
            <pc:sldMk cId="631516676" sldId="301"/>
            <ac:grpSpMk id="37" creationId="{A745280D-ED36-41FE-8EB1-CE597C99CFE8}"/>
          </ac:grpSpMkLst>
        </pc:grpChg>
        <pc:grpChg chg="del">
          <ac:chgData name="Manish Sharma" userId="b799adb9ba789c8f" providerId="LiveId" clId="{5CDF4A24-B575-41E1-86B4-1051DC98E637}" dt="2021-09-10T11:16:32.066" v="4020"/>
          <ac:grpSpMkLst>
            <pc:docMk/>
            <pc:sldMk cId="631516676" sldId="301"/>
            <ac:grpSpMk id="43" creationId="{80E95A5C-1E97-41C3-9DEC-245FF6DEBF1F}"/>
          </ac:grpSpMkLst>
        </pc:grpChg>
        <pc:grpChg chg="del">
          <ac:chgData name="Manish Sharma" userId="b799adb9ba789c8f" providerId="LiveId" clId="{5CDF4A24-B575-41E1-86B4-1051DC98E637}" dt="2021-09-10T11:16:32.066" v="4020"/>
          <ac:grpSpMkLst>
            <pc:docMk/>
            <pc:sldMk cId="631516676" sldId="301"/>
            <ac:grpSpMk id="53" creationId="{A58DCE86-9AE1-46D1-96D6-04B8B3EDF6FA}"/>
          </ac:grpSpMkLst>
        </pc:grpChg>
        <pc:grpChg chg="del">
          <ac:chgData name="Manish Sharma" userId="b799adb9ba789c8f" providerId="LiveId" clId="{5CDF4A24-B575-41E1-86B4-1051DC98E637}" dt="2021-09-10T11:16:32.066" v="4020"/>
          <ac:grpSpMkLst>
            <pc:docMk/>
            <pc:sldMk cId="631516676" sldId="301"/>
            <ac:grpSpMk id="61" creationId="{23B58CC6-A99E-43AF-A467-256F19287FB8}"/>
          </ac:grpSpMkLst>
        </pc:grpChg>
        <pc:graphicFrameChg chg="mod modGraphic">
          <ac:chgData name="Manish Sharma" userId="b799adb9ba789c8f" providerId="LiveId" clId="{5CDF4A24-B575-41E1-86B4-1051DC98E637}" dt="2021-09-10T11:18:48.512" v="4021" actId="26606"/>
          <ac:graphicFrameMkLst>
            <pc:docMk/>
            <pc:sldMk cId="631516676" sldId="301"/>
            <ac:graphicFrameMk id="28" creationId="{FC65EEBD-5589-48DB-A356-9E3C0495B2F7}"/>
          </ac:graphicFrameMkLst>
        </pc:graphicFrameChg>
        <pc:picChg chg="add">
          <ac:chgData name="Manish Sharma" userId="b799adb9ba789c8f" providerId="LiveId" clId="{5CDF4A24-B575-41E1-86B4-1051DC98E637}" dt="2021-09-10T11:18:48.512" v="4021" actId="26606"/>
          <ac:picMkLst>
            <pc:docMk/>
            <pc:sldMk cId="631516676" sldId="301"/>
            <ac:picMk id="30" creationId="{12B18A85-CA0A-4C68-ADC0-557AA504F4CA}"/>
          </ac:picMkLst>
        </pc:picChg>
      </pc:sldChg>
      <pc:sldChg chg="add">
        <pc:chgData name="Manish Sharma" userId="b799adb9ba789c8f" providerId="LiveId" clId="{5CDF4A24-B575-41E1-86B4-1051DC98E637}" dt="2021-09-06T08:29:06.179" v="502"/>
        <pc:sldMkLst>
          <pc:docMk/>
          <pc:sldMk cId="1745736043" sldId="306"/>
        </pc:sldMkLst>
      </pc:sldChg>
      <pc:sldChg chg="add">
        <pc:chgData name="Manish Sharma" userId="b799adb9ba789c8f" providerId="LiveId" clId="{5CDF4A24-B575-41E1-86B4-1051DC98E637}" dt="2021-09-06T08:32:39.801" v="503"/>
        <pc:sldMkLst>
          <pc:docMk/>
          <pc:sldMk cId="3343793836" sldId="307"/>
        </pc:sldMkLst>
      </pc:sldChg>
      <pc:sldChg chg="add">
        <pc:chgData name="Manish Sharma" userId="b799adb9ba789c8f" providerId="LiveId" clId="{5CDF4A24-B575-41E1-86B4-1051DC98E637}" dt="2021-09-06T09:47:19.591" v="504"/>
        <pc:sldMkLst>
          <pc:docMk/>
          <pc:sldMk cId="2896957801" sldId="308"/>
        </pc:sldMkLst>
      </pc:sldChg>
      <pc:sldChg chg="modSp add">
        <pc:chgData name="Manish Sharma" userId="b799adb9ba789c8f" providerId="LiveId" clId="{5CDF4A24-B575-41E1-86B4-1051DC98E637}" dt="2021-09-06T11:05:17.804" v="607" actId="20577"/>
        <pc:sldMkLst>
          <pc:docMk/>
          <pc:sldMk cId="2922293980" sldId="309"/>
        </pc:sldMkLst>
        <pc:spChg chg="mod">
          <ac:chgData name="Manish Sharma" userId="b799adb9ba789c8f" providerId="LiveId" clId="{5CDF4A24-B575-41E1-86B4-1051DC98E637}" dt="2021-09-06T11:05:17.804" v="607" actId="20577"/>
          <ac:spMkLst>
            <pc:docMk/>
            <pc:sldMk cId="2922293980" sldId="309"/>
            <ac:spMk id="2" creationId="{8CC5A537-505E-427E-A24C-41BF157FFBC2}"/>
          </ac:spMkLst>
        </pc:spChg>
        <pc:spChg chg="mod">
          <ac:chgData name="Manish Sharma" userId="b799adb9ba789c8f" providerId="LiveId" clId="{5CDF4A24-B575-41E1-86B4-1051DC98E637}" dt="2021-09-06T11:05:02.949" v="582" actId="20577"/>
          <ac:spMkLst>
            <pc:docMk/>
            <pc:sldMk cId="2922293980" sldId="309"/>
            <ac:spMk id="3" creationId="{9933D40C-6913-4D1F-B98F-5A2BC1806030}"/>
          </ac:spMkLst>
        </pc:spChg>
      </pc:sldChg>
      <pc:sldChg chg="add">
        <pc:chgData name="Manish Sharma" userId="b799adb9ba789c8f" providerId="LiveId" clId="{5CDF4A24-B575-41E1-86B4-1051DC98E637}" dt="2021-09-06T11:14:42.734" v="608"/>
        <pc:sldMkLst>
          <pc:docMk/>
          <pc:sldMk cId="2451713000" sldId="310"/>
        </pc:sldMkLst>
      </pc:sldChg>
      <pc:sldChg chg="modSp add">
        <pc:chgData name="Manish Sharma" userId="b799adb9ba789c8f" providerId="LiveId" clId="{5CDF4A24-B575-41E1-86B4-1051DC98E637}" dt="2021-09-07T04:25:00.253" v="663" actId="27636"/>
        <pc:sldMkLst>
          <pc:docMk/>
          <pc:sldMk cId="3363675506" sldId="311"/>
        </pc:sldMkLst>
        <pc:spChg chg="mod">
          <ac:chgData name="Manish Sharma" userId="b799adb9ba789c8f" providerId="LiveId" clId="{5CDF4A24-B575-41E1-86B4-1051DC98E637}" dt="2021-09-07T04:23:35.576" v="636" actId="20577"/>
          <ac:spMkLst>
            <pc:docMk/>
            <pc:sldMk cId="3363675506" sldId="311"/>
            <ac:spMk id="2" creationId="{139F4886-297D-4B41-AE7E-F8142C7C926A}"/>
          </ac:spMkLst>
        </pc:spChg>
        <pc:spChg chg="mod">
          <ac:chgData name="Manish Sharma" userId="b799adb9ba789c8f" providerId="LiveId" clId="{5CDF4A24-B575-41E1-86B4-1051DC98E637}" dt="2021-09-07T04:25:00.253" v="663" actId="27636"/>
          <ac:spMkLst>
            <pc:docMk/>
            <pc:sldMk cId="3363675506" sldId="311"/>
            <ac:spMk id="3" creationId="{A71633A0-CF78-4A9B-8679-1F11BE6651B7}"/>
          </ac:spMkLst>
        </pc:spChg>
      </pc:sldChg>
      <pc:sldChg chg="add">
        <pc:chgData name="Manish Sharma" userId="b799adb9ba789c8f" providerId="LiveId" clId="{5CDF4A24-B575-41E1-86B4-1051DC98E637}" dt="2021-09-07T04:46:18.105" v="665"/>
        <pc:sldMkLst>
          <pc:docMk/>
          <pc:sldMk cId="914836995" sldId="312"/>
        </pc:sldMkLst>
      </pc:sldChg>
      <pc:sldChg chg="addSp delSp modSp add">
        <pc:chgData name="Manish Sharma" userId="b799adb9ba789c8f" providerId="LiveId" clId="{5CDF4A24-B575-41E1-86B4-1051DC98E637}" dt="2021-09-07T05:18:14.757" v="768" actId="12788"/>
        <pc:sldMkLst>
          <pc:docMk/>
          <pc:sldMk cId="2948856612" sldId="313"/>
        </pc:sldMkLst>
        <pc:spChg chg="del">
          <ac:chgData name="Manish Sharma" userId="b799adb9ba789c8f" providerId="LiveId" clId="{5CDF4A24-B575-41E1-86B4-1051DC98E637}" dt="2021-09-07T05:12:57.345" v="667" actId="478"/>
          <ac:spMkLst>
            <pc:docMk/>
            <pc:sldMk cId="2948856612" sldId="313"/>
            <ac:spMk id="2" creationId="{7042C381-81AA-4FCA-9B51-EC389210789B}"/>
          </ac:spMkLst>
        </pc:spChg>
        <pc:spChg chg="del">
          <ac:chgData name="Manish Sharma" userId="b799adb9ba789c8f" providerId="LiveId" clId="{5CDF4A24-B575-41E1-86B4-1051DC98E637}" dt="2021-09-07T05:12:57.345" v="667" actId="478"/>
          <ac:spMkLst>
            <pc:docMk/>
            <pc:sldMk cId="2948856612" sldId="313"/>
            <ac:spMk id="3" creationId="{3AED4882-7588-4B70-9B2C-B56448F358E2}"/>
          </ac:spMkLst>
        </pc:spChg>
        <pc:spChg chg="add mod">
          <ac:chgData name="Manish Sharma" userId="b799adb9ba789c8f" providerId="LiveId" clId="{5CDF4A24-B575-41E1-86B4-1051DC98E637}" dt="2021-09-07T05:18:12.822" v="767" actId="164"/>
          <ac:spMkLst>
            <pc:docMk/>
            <pc:sldMk cId="2948856612" sldId="313"/>
            <ac:spMk id="4" creationId="{4A3673A7-88AC-498A-AF57-35997D168CC7}"/>
          </ac:spMkLst>
        </pc:spChg>
        <pc:spChg chg="add mod">
          <ac:chgData name="Manish Sharma" userId="b799adb9ba789c8f" providerId="LiveId" clId="{5CDF4A24-B575-41E1-86B4-1051DC98E637}" dt="2021-09-07T05:18:12.822" v="767" actId="164"/>
          <ac:spMkLst>
            <pc:docMk/>
            <pc:sldMk cId="2948856612" sldId="313"/>
            <ac:spMk id="5" creationId="{ABB082B1-BADA-4E93-A0EE-2A2DB732D2F4}"/>
          </ac:spMkLst>
        </pc:spChg>
        <pc:spChg chg="add mod">
          <ac:chgData name="Manish Sharma" userId="b799adb9ba789c8f" providerId="LiveId" clId="{5CDF4A24-B575-41E1-86B4-1051DC98E637}" dt="2021-09-07T05:18:12.822" v="767" actId="164"/>
          <ac:spMkLst>
            <pc:docMk/>
            <pc:sldMk cId="2948856612" sldId="313"/>
            <ac:spMk id="6" creationId="{81773BEB-857F-4CB9-9535-EC2E946841AA}"/>
          </ac:spMkLst>
        </pc:spChg>
        <pc:spChg chg="add mod ord">
          <ac:chgData name="Manish Sharma" userId="b799adb9ba789c8f" providerId="LiveId" clId="{5CDF4A24-B575-41E1-86B4-1051DC98E637}" dt="2021-09-07T05:18:12.822" v="767" actId="164"/>
          <ac:spMkLst>
            <pc:docMk/>
            <pc:sldMk cId="2948856612" sldId="313"/>
            <ac:spMk id="11" creationId="{051190D6-8607-4256-BDC6-1E244F99D920}"/>
          </ac:spMkLst>
        </pc:spChg>
        <pc:spChg chg="add mod">
          <ac:chgData name="Manish Sharma" userId="b799adb9ba789c8f" providerId="LiveId" clId="{5CDF4A24-B575-41E1-86B4-1051DC98E637}" dt="2021-09-07T05:18:12.822" v="767" actId="164"/>
          <ac:spMkLst>
            <pc:docMk/>
            <pc:sldMk cId="2948856612" sldId="313"/>
            <ac:spMk id="12" creationId="{47AF3DC5-0218-4C42-A622-F0F5B083A40D}"/>
          </ac:spMkLst>
        </pc:spChg>
        <pc:grpChg chg="add mod">
          <ac:chgData name="Manish Sharma" userId="b799adb9ba789c8f" providerId="LiveId" clId="{5CDF4A24-B575-41E1-86B4-1051DC98E637}" dt="2021-09-07T05:18:14.757" v="768" actId="12788"/>
          <ac:grpSpMkLst>
            <pc:docMk/>
            <pc:sldMk cId="2948856612" sldId="313"/>
            <ac:grpSpMk id="13" creationId="{9397A924-C8A2-46B0-BA3C-637FE3383FA7}"/>
          </ac:grpSpMkLst>
        </pc:grpChg>
        <pc:cxnChg chg="add mod">
          <ac:chgData name="Manish Sharma" userId="b799adb9ba789c8f" providerId="LiveId" clId="{5CDF4A24-B575-41E1-86B4-1051DC98E637}" dt="2021-09-07T05:18:12.822" v="767" actId="164"/>
          <ac:cxnSpMkLst>
            <pc:docMk/>
            <pc:sldMk cId="2948856612" sldId="313"/>
            <ac:cxnSpMk id="8" creationId="{DD761FB6-DA7B-436A-BE96-51481DD78F6F}"/>
          </ac:cxnSpMkLst>
        </pc:cxnChg>
        <pc:cxnChg chg="add mod">
          <ac:chgData name="Manish Sharma" userId="b799adb9ba789c8f" providerId="LiveId" clId="{5CDF4A24-B575-41E1-86B4-1051DC98E637}" dt="2021-09-07T05:18:12.822" v="767" actId="164"/>
          <ac:cxnSpMkLst>
            <pc:docMk/>
            <pc:sldMk cId="2948856612" sldId="313"/>
            <ac:cxnSpMk id="10" creationId="{DA8DB422-152F-4DE0-B482-59A80533278C}"/>
          </ac:cxnSpMkLst>
        </pc:cxnChg>
      </pc:sldChg>
      <pc:sldChg chg="addSp modSp add">
        <pc:chgData name="Manish Sharma" userId="b799adb9ba789c8f" providerId="LiveId" clId="{5CDF4A24-B575-41E1-86B4-1051DC98E637}" dt="2021-09-07T05:22:29.553" v="849" actId="20577"/>
        <pc:sldMkLst>
          <pc:docMk/>
          <pc:sldMk cId="2819580679" sldId="314"/>
        </pc:sldMkLst>
        <pc:spChg chg="mod">
          <ac:chgData name="Manish Sharma" userId="b799adb9ba789c8f" providerId="LiveId" clId="{5CDF4A24-B575-41E1-86B4-1051DC98E637}" dt="2021-09-07T05:18:27.280" v="770"/>
          <ac:spMkLst>
            <pc:docMk/>
            <pc:sldMk cId="2819580679" sldId="314"/>
            <ac:spMk id="4" creationId="{4A3673A7-88AC-498A-AF57-35997D168CC7}"/>
          </ac:spMkLst>
        </pc:spChg>
        <pc:spChg chg="mod">
          <ac:chgData name="Manish Sharma" userId="b799adb9ba789c8f" providerId="LiveId" clId="{5CDF4A24-B575-41E1-86B4-1051DC98E637}" dt="2021-09-07T05:18:40.432" v="777" actId="6549"/>
          <ac:spMkLst>
            <pc:docMk/>
            <pc:sldMk cId="2819580679" sldId="314"/>
            <ac:spMk id="5" creationId="{ABB082B1-BADA-4E93-A0EE-2A2DB732D2F4}"/>
          </ac:spMkLst>
        </pc:spChg>
        <pc:spChg chg="mod">
          <ac:chgData name="Manish Sharma" userId="b799adb9ba789c8f" providerId="LiveId" clId="{5CDF4A24-B575-41E1-86B4-1051DC98E637}" dt="2021-09-07T05:22:29.553" v="849" actId="20577"/>
          <ac:spMkLst>
            <pc:docMk/>
            <pc:sldMk cId="2819580679" sldId="314"/>
            <ac:spMk id="6" creationId="{81773BEB-857F-4CB9-9535-EC2E946841AA}"/>
          </ac:spMkLst>
        </pc:spChg>
        <pc:spChg chg="add mod">
          <ac:chgData name="Manish Sharma" userId="b799adb9ba789c8f" providerId="LiveId" clId="{5CDF4A24-B575-41E1-86B4-1051DC98E637}" dt="2021-09-07T05:21:41.194" v="839" actId="20577"/>
          <ac:spMkLst>
            <pc:docMk/>
            <pc:sldMk cId="2819580679" sldId="314"/>
            <ac:spMk id="14" creationId="{34264B48-B579-4CC1-A0FD-E7F79875D02B}"/>
          </ac:spMkLst>
        </pc:spChg>
        <pc:grpChg chg="mod">
          <ac:chgData name="Manish Sharma" userId="b799adb9ba789c8f" providerId="LiveId" clId="{5CDF4A24-B575-41E1-86B4-1051DC98E637}" dt="2021-09-07T05:18:57.930" v="778" actId="1076"/>
          <ac:grpSpMkLst>
            <pc:docMk/>
            <pc:sldMk cId="2819580679" sldId="314"/>
            <ac:grpSpMk id="13" creationId="{9397A924-C8A2-46B0-BA3C-637FE3383FA7}"/>
          </ac:grpSpMkLst>
        </pc:grpChg>
        <pc:cxnChg chg="add mod">
          <ac:chgData name="Manish Sharma" userId="b799adb9ba789c8f" providerId="LiveId" clId="{5CDF4A24-B575-41E1-86B4-1051DC98E637}" dt="2021-09-07T05:21:05.861" v="787" actId="11529"/>
          <ac:cxnSpMkLst>
            <pc:docMk/>
            <pc:sldMk cId="2819580679" sldId="314"/>
            <ac:cxnSpMk id="3" creationId="{853D92A5-C41D-4F7B-920F-2A5548950122}"/>
          </ac:cxnSpMkLst>
        </pc:cxnChg>
      </pc:sldChg>
      <pc:sldChg chg="addSp delSp modSp add">
        <pc:chgData name="Manish Sharma" userId="b799adb9ba789c8f" providerId="LiveId" clId="{5CDF4A24-B575-41E1-86B4-1051DC98E637}" dt="2021-09-07T05:59:53.943" v="865" actId="1076"/>
        <pc:sldMkLst>
          <pc:docMk/>
          <pc:sldMk cId="4025210696" sldId="315"/>
        </pc:sldMkLst>
        <pc:spChg chg="del">
          <ac:chgData name="Manish Sharma" userId="b799adb9ba789c8f" providerId="LiveId" clId="{5CDF4A24-B575-41E1-86B4-1051DC98E637}" dt="2021-09-07T05:57:52.614" v="851" actId="478"/>
          <ac:spMkLst>
            <pc:docMk/>
            <pc:sldMk cId="4025210696" sldId="315"/>
            <ac:spMk id="2" creationId="{32D25DF0-DFC0-4AD8-982F-E718D477487C}"/>
          </ac:spMkLst>
        </pc:spChg>
        <pc:spChg chg="del">
          <ac:chgData name="Manish Sharma" userId="b799adb9ba789c8f" providerId="LiveId" clId="{5CDF4A24-B575-41E1-86B4-1051DC98E637}" dt="2021-09-07T05:57:52.614" v="851" actId="478"/>
          <ac:spMkLst>
            <pc:docMk/>
            <pc:sldMk cId="4025210696" sldId="315"/>
            <ac:spMk id="3" creationId="{A70E36C8-6D7E-42B7-A106-2FEFB9FFEA4F}"/>
          </ac:spMkLst>
        </pc:spChg>
        <pc:spChg chg="add">
          <ac:chgData name="Manish Sharma" userId="b799adb9ba789c8f" providerId="LiveId" clId="{5CDF4A24-B575-41E1-86B4-1051DC98E637}" dt="2021-09-07T05:57:57.204" v="852"/>
          <ac:spMkLst>
            <pc:docMk/>
            <pc:sldMk cId="4025210696" sldId="315"/>
            <ac:spMk id="4" creationId="{0666C5AA-942C-4FA1-8A63-E8400CC870E2}"/>
          </ac:spMkLst>
        </pc:spChg>
        <pc:spChg chg="add">
          <ac:chgData name="Manish Sharma" userId="b799adb9ba789c8f" providerId="LiveId" clId="{5CDF4A24-B575-41E1-86B4-1051DC98E637}" dt="2021-09-07T05:58:03.196" v="853"/>
          <ac:spMkLst>
            <pc:docMk/>
            <pc:sldMk cId="4025210696" sldId="315"/>
            <ac:spMk id="5" creationId="{0C5CA062-6D9C-4B44-9D91-5186E4922E32}"/>
          </ac:spMkLst>
        </pc:spChg>
        <pc:spChg chg="add">
          <ac:chgData name="Manish Sharma" userId="b799adb9ba789c8f" providerId="LiveId" clId="{5CDF4A24-B575-41E1-86B4-1051DC98E637}" dt="2021-09-07T05:58:20.219" v="855"/>
          <ac:spMkLst>
            <pc:docMk/>
            <pc:sldMk cId="4025210696" sldId="315"/>
            <ac:spMk id="8" creationId="{A3B8BCA2-7671-4CD5-9014-6060E6A2E855}"/>
          </ac:spMkLst>
        </pc:spChg>
        <pc:spChg chg="add mod">
          <ac:chgData name="Manish Sharma" userId="b799adb9ba789c8f" providerId="LiveId" clId="{5CDF4A24-B575-41E1-86B4-1051DC98E637}" dt="2021-09-07T05:59:28.580" v="861" actId="1076"/>
          <ac:spMkLst>
            <pc:docMk/>
            <pc:sldMk cId="4025210696" sldId="315"/>
            <ac:spMk id="11" creationId="{1D2272FA-B31A-4211-BF90-E70A75494EF9}"/>
          </ac:spMkLst>
        </pc:spChg>
        <pc:cxnChg chg="add mod">
          <ac:chgData name="Manish Sharma" userId="b799adb9ba789c8f" providerId="LiveId" clId="{5CDF4A24-B575-41E1-86B4-1051DC98E637}" dt="2021-09-07T05:58:11.109" v="854" actId="11529"/>
          <ac:cxnSpMkLst>
            <pc:docMk/>
            <pc:sldMk cId="4025210696" sldId="315"/>
            <ac:cxnSpMk id="7" creationId="{22224FCD-6DAA-4BA6-ABFA-0AC9A81FC536}"/>
          </ac:cxnSpMkLst>
        </pc:cxnChg>
        <pc:cxnChg chg="add del mod">
          <ac:chgData name="Manish Sharma" userId="b799adb9ba789c8f" providerId="LiveId" clId="{5CDF4A24-B575-41E1-86B4-1051DC98E637}" dt="2021-09-07T05:59:03.408" v="857" actId="478"/>
          <ac:cxnSpMkLst>
            <pc:docMk/>
            <pc:sldMk cId="4025210696" sldId="315"/>
            <ac:cxnSpMk id="10" creationId="{921A1048-098A-403B-BC9B-9A03173BC6DD}"/>
          </ac:cxnSpMkLst>
        </pc:cxnChg>
        <pc:cxnChg chg="add mod">
          <ac:chgData name="Manish Sharma" userId="b799adb9ba789c8f" providerId="LiveId" clId="{5CDF4A24-B575-41E1-86B4-1051DC98E637}" dt="2021-09-07T05:59:28.580" v="861" actId="1076"/>
          <ac:cxnSpMkLst>
            <pc:docMk/>
            <pc:sldMk cId="4025210696" sldId="315"/>
            <ac:cxnSpMk id="13" creationId="{4B662B6A-D9B3-4D9F-A77B-A66A11E9A78D}"/>
          </ac:cxnSpMkLst>
        </pc:cxnChg>
        <pc:cxnChg chg="add mod">
          <ac:chgData name="Manish Sharma" userId="b799adb9ba789c8f" providerId="LiveId" clId="{5CDF4A24-B575-41E1-86B4-1051DC98E637}" dt="2021-09-07T05:59:28.580" v="861" actId="1076"/>
          <ac:cxnSpMkLst>
            <pc:docMk/>
            <pc:sldMk cId="4025210696" sldId="315"/>
            <ac:cxnSpMk id="15" creationId="{C7EF9074-59CD-44CE-B588-AB870862DFEE}"/>
          </ac:cxnSpMkLst>
        </pc:cxnChg>
        <pc:cxnChg chg="add mod">
          <ac:chgData name="Manish Sharma" userId="b799adb9ba789c8f" providerId="LiveId" clId="{5CDF4A24-B575-41E1-86B4-1051DC98E637}" dt="2021-09-07T05:59:53.943" v="865" actId="1076"/>
          <ac:cxnSpMkLst>
            <pc:docMk/>
            <pc:sldMk cId="4025210696" sldId="315"/>
            <ac:cxnSpMk id="19" creationId="{B3911291-7508-45AA-94FE-F358284151EC}"/>
          </ac:cxnSpMkLst>
        </pc:cxnChg>
      </pc:sldChg>
      <pc:sldChg chg="addSp delSp modSp add">
        <pc:chgData name="Manish Sharma" userId="b799adb9ba789c8f" providerId="LiveId" clId="{5CDF4A24-B575-41E1-86B4-1051DC98E637}" dt="2021-09-07T06:52:04.890" v="970" actId="20577"/>
        <pc:sldMkLst>
          <pc:docMk/>
          <pc:sldMk cId="3930577389" sldId="316"/>
        </pc:sldMkLst>
        <pc:spChg chg="mod">
          <ac:chgData name="Manish Sharma" userId="b799adb9ba789c8f" providerId="LiveId" clId="{5CDF4A24-B575-41E1-86B4-1051DC98E637}" dt="2021-09-07T06:50:36.102" v="951" actId="20577"/>
          <ac:spMkLst>
            <pc:docMk/>
            <pc:sldMk cId="3930577389" sldId="316"/>
            <ac:spMk id="2" creationId="{CD066920-B8A5-44BA-912B-F8773FD930D5}"/>
          </ac:spMkLst>
        </pc:spChg>
        <pc:spChg chg="add del mod">
          <ac:chgData name="Manish Sharma" userId="b799adb9ba789c8f" providerId="LiveId" clId="{5CDF4A24-B575-41E1-86B4-1051DC98E637}" dt="2021-09-07T06:52:04.890" v="970" actId="20577"/>
          <ac:spMkLst>
            <pc:docMk/>
            <pc:sldMk cId="3930577389" sldId="316"/>
            <ac:spMk id="3" creationId="{7B60B456-87FD-4896-B0F4-C53F1D0B2313}"/>
          </ac:spMkLst>
        </pc:spChg>
        <pc:spChg chg="add del">
          <ac:chgData name="Manish Sharma" userId="b799adb9ba789c8f" providerId="LiveId" clId="{5CDF4A24-B575-41E1-86B4-1051DC98E637}" dt="2021-09-07T06:48:01.309" v="870"/>
          <ac:spMkLst>
            <pc:docMk/>
            <pc:sldMk cId="3930577389" sldId="316"/>
            <ac:spMk id="4" creationId="{E28B888F-B0FD-4A26-8843-1283ED9DE7FD}"/>
          </ac:spMkLst>
        </pc:spChg>
        <pc:spChg chg="add del">
          <ac:chgData name="Manish Sharma" userId="b799adb9ba789c8f" providerId="LiveId" clId="{5CDF4A24-B575-41E1-86B4-1051DC98E637}" dt="2021-09-07T06:49:17.246" v="929"/>
          <ac:spMkLst>
            <pc:docMk/>
            <pc:sldMk cId="3930577389" sldId="316"/>
            <ac:spMk id="5" creationId="{F92CD02F-7D00-4C6A-BC39-3792B3E7B9F0}"/>
          </ac:spMkLst>
        </pc:spChg>
        <pc:spChg chg="add del">
          <ac:chgData name="Manish Sharma" userId="b799adb9ba789c8f" providerId="LiveId" clId="{5CDF4A24-B575-41E1-86B4-1051DC98E637}" dt="2021-09-07T06:50:20.042" v="938"/>
          <ac:spMkLst>
            <pc:docMk/>
            <pc:sldMk cId="3930577389" sldId="316"/>
            <ac:spMk id="6" creationId="{0DBD43AF-DC64-4E47-B1DF-9ED1425FA56B}"/>
          </ac:spMkLst>
        </pc:spChg>
      </pc:sldChg>
      <pc:sldChg chg="addSp delSp modSp add">
        <pc:chgData name="Manish Sharma" userId="b799adb9ba789c8f" providerId="LiveId" clId="{5CDF4A24-B575-41E1-86B4-1051DC98E637}" dt="2021-09-07T07:08:46.308" v="1026" actId="20577"/>
        <pc:sldMkLst>
          <pc:docMk/>
          <pc:sldMk cId="1775986403" sldId="317"/>
        </pc:sldMkLst>
        <pc:spChg chg="mod">
          <ac:chgData name="Manish Sharma" userId="b799adb9ba789c8f" providerId="LiveId" clId="{5CDF4A24-B575-41E1-86B4-1051DC98E637}" dt="2021-09-07T06:52:27.151" v="974" actId="20577"/>
          <ac:spMkLst>
            <pc:docMk/>
            <pc:sldMk cId="1775986403" sldId="317"/>
            <ac:spMk id="2" creationId="{1621147B-9AE9-420A-94BB-0CCE0D84255D}"/>
          </ac:spMkLst>
        </pc:spChg>
        <pc:spChg chg="mod">
          <ac:chgData name="Manish Sharma" userId="b799adb9ba789c8f" providerId="LiveId" clId="{5CDF4A24-B575-41E1-86B4-1051DC98E637}" dt="2021-09-07T07:08:46.308" v="1026" actId="20577"/>
          <ac:spMkLst>
            <pc:docMk/>
            <pc:sldMk cId="1775986403" sldId="317"/>
            <ac:spMk id="3" creationId="{3C82555B-50A1-46EA-A484-AA6066E319E7}"/>
          </ac:spMkLst>
        </pc:spChg>
        <pc:spChg chg="add del">
          <ac:chgData name="Manish Sharma" userId="b799adb9ba789c8f" providerId="LiveId" clId="{5CDF4A24-B575-41E1-86B4-1051DC98E637}" dt="2021-09-07T06:53:28.069" v="982"/>
          <ac:spMkLst>
            <pc:docMk/>
            <pc:sldMk cId="1775986403" sldId="317"/>
            <ac:spMk id="4" creationId="{2F8F40BC-33C8-4A4C-807C-114A43492CB4}"/>
          </ac:spMkLst>
        </pc:spChg>
      </pc:sldChg>
      <pc:sldChg chg="addSp delSp modSp add">
        <pc:chgData name="Manish Sharma" userId="b799adb9ba789c8f" providerId="LiveId" clId="{5CDF4A24-B575-41E1-86B4-1051DC98E637}" dt="2021-09-07T07:11:19.440" v="1046" actId="20577"/>
        <pc:sldMkLst>
          <pc:docMk/>
          <pc:sldMk cId="1777021263" sldId="318"/>
        </pc:sldMkLst>
        <pc:spChg chg="mod">
          <ac:chgData name="Manish Sharma" userId="b799adb9ba789c8f" providerId="LiveId" clId="{5CDF4A24-B575-41E1-86B4-1051DC98E637}" dt="2021-09-07T07:09:03.326" v="1030" actId="20577"/>
          <ac:spMkLst>
            <pc:docMk/>
            <pc:sldMk cId="1777021263" sldId="318"/>
            <ac:spMk id="2" creationId="{1480ADF4-4894-4B32-AB6C-8D29FF7DDAE7}"/>
          </ac:spMkLst>
        </pc:spChg>
        <pc:spChg chg="add del mod">
          <ac:chgData name="Manish Sharma" userId="b799adb9ba789c8f" providerId="LiveId" clId="{5CDF4A24-B575-41E1-86B4-1051DC98E637}" dt="2021-09-07T07:11:19.440" v="1046" actId="20577"/>
          <ac:spMkLst>
            <pc:docMk/>
            <pc:sldMk cId="1777021263" sldId="318"/>
            <ac:spMk id="3" creationId="{F8A7C67C-CEF9-41B6-9619-A4E460F67997}"/>
          </ac:spMkLst>
        </pc:spChg>
        <pc:spChg chg="add del">
          <ac:chgData name="Manish Sharma" userId="b799adb9ba789c8f" providerId="LiveId" clId="{5CDF4A24-B575-41E1-86B4-1051DC98E637}" dt="2021-09-07T07:09:20.382" v="1032"/>
          <ac:spMkLst>
            <pc:docMk/>
            <pc:sldMk cId="1777021263" sldId="318"/>
            <ac:spMk id="4" creationId="{33453A9C-2A15-4154-B4EF-F6EB38C042AB}"/>
          </ac:spMkLst>
        </pc:spChg>
        <pc:spChg chg="add del">
          <ac:chgData name="Manish Sharma" userId="b799adb9ba789c8f" providerId="LiveId" clId="{5CDF4A24-B575-41E1-86B4-1051DC98E637}" dt="2021-09-07T07:10:52.460" v="1038"/>
          <ac:spMkLst>
            <pc:docMk/>
            <pc:sldMk cId="1777021263" sldId="318"/>
            <ac:spMk id="5" creationId="{88D75462-588F-4DF6-B91F-B846033C2D9C}"/>
          </ac:spMkLst>
        </pc:spChg>
      </pc:sldChg>
      <pc:sldChg chg="addSp delSp modSp add">
        <pc:chgData name="Manish Sharma" userId="b799adb9ba789c8f" providerId="LiveId" clId="{5CDF4A24-B575-41E1-86B4-1051DC98E637}" dt="2021-09-07T07:28:22.939" v="1086" actId="20577"/>
        <pc:sldMkLst>
          <pc:docMk/>
          <pc:sldMk cId="2684770681" sldId="319"/>
        </pc:sldMkLst>
        <pc:spChg chg="mod">
          <ac:chgData name="Manish Sharma" userId="b799adb9ba789c8f" providerId="LiveId" clId="{5CDF4A24-B575-41E1-86B4-1051DC98E637}" dt="2021-09-07T07:26:42.337" v="1069" actId="20577"/>
          <ac:spMkLst>
            <pc:docMk/>
            <pc:sldMk cId="2684770681" sldId="319"/>
            <ac:spMk id="2" creationId="{46A34832-86A8-4E8D-BAA3-AB233100F9EA}"/>
          </ac:spMkLst>
        </pc:spChg>
        <pc:spChg chg="add del mod">
          <ac:chgData name="Manish Sharma" userId="b799adb9ba789c8f" providerId="LiveId" clId="{5CDF4A24-B575-41E1-86B4-1051DC98E637}" dt="2021-09-07T07:28:22.939" v="1086" actId="20577"/>
          <ac:spMkLst>
            <pc:docMk/>
            <pc:sldMk cId="2684770681" sldId="319"/>
            <ac:spMk id="3" creationId="{2322C660-85B6-4A9F-BE30-D261B01219A5}"/>
          </ac:spMkLst>
        </pc:spChg>
        <pc:spChg chg="add del">
          <ac:chgData name="Manish Sharma" userId="b799adb9ba789c8f" providerId="LiveId" clId="{5CDF4A24-B575-41E1-86B4-1051DC98E637}" dt="2021-09-07T07:27:34.567" v="1071"/>
          <ac:spMkLst>
            <pc:docMk/>
            <pc:sldMk cId="2684770681" sldId="319"/>
            <ac:spMk id="4" creationId="{E4588739-541D-4CE6-B084-64AC88D28E11}"/>
          </ac:spMkLst>
        </pc:spChg>
      </pc:sldChg>
      <pc:sldChg chg="addSp delSp modSp add">
        <pc:chgData name="Manish Sharma" userId="b799adb9ba789c8f" providerId="LiveId" clId="{5CDF4A24-B575-41E1-86B4-1051DC98E637}" dt="2021-09-07T07:38:08.470" v="1126" actId="20577"/>
        <pc:sldMkLst>
          <pc:docMk/>
          <pc:sldMk cId="1552225087" sldId="320"/>
        </pc:sldMkLst>
        <pc:spChg chg="mod">
          <ac:chgData name="Manish Sharma" userId="b799adb9ba789c8f" providerId="LiveId" clId="{5CDF4A24-B575-41E1-86B4-1051DC98E637}" dt="2021-09-07T07:38:08.470" v="1126" actId="20577"/>
          <ac:spMkLst>
            <pc:docMk/>
            <pc:sldMk cId="1552225087" sldId="320"/>
            <ac:spMk id="2" creationId="{959EF0AB-3647-4D0D-9A8A-F2768687B148}"/>
          </ac:spMkLst>
        </pc:spChg>
        <pc:spChg chg="del mod">
          <ac:chgData name="Manish Sharma" userId="b799adb9ba789c8f" providerId="LiveId" clId="{5CDF4A24-B575-41E1-86B4-1051DC98E637}" dt="2021-09-07T07:36:48.748" v="1120" actId="478"/>
          <ac:spMkLst>
            <pc:docMk/>
            <pc:sldMk cId="1552225087" sldId="320"/>
            <ac:spMk id="3" creationId="{44F67B5A-FBCE-4F29-9BCD-9FC8B44FCFC4}"/>
          </ac:spMkLst>
        </pc:spChg>
        <pc:graphicFrameChg chg="add modGraphic">
          <ac:chgData name="Manish Sharma" userId="b799adb9ba789c8f" providerId="LiveId" clId="{5CDF4A24-B575-41E1-86B4-1051DC98E637}" dt="2021-09-07T07:38:02.552" v="1125" actId="403"/>
          <ac:graphicFrameMkLst>
            <pc:docMk/>
            <pc:sldMk cId="1552225087" sldId="320"/>
            <ac:graphicFrameMk id="4" creationId="{164A28D0-2259-4193-8E9F-57DBDCE3AE0D}"/>
          </ac:graphicFrameMkLst>
        </pc:graphicFrameChg>
      </pc:sldChg>
      <pc:sldChg chg="addSp delSp modSp add">
        <pc:chgData name="Manish Sharma" userId="b799adb9ba789c8f" providerId="LiveId" clId="{5CDF4A24-B575-41E1-86B4-1051DC98E637}" dt="2021-09-07T07:51:26.286" v="1188" actId="27636"/>
        <pc:sldMkLst>
          <pc:docMk/>
          <pc:sldMk cId="2903704693" sldId="321"/>
        </pc:sldMkLst>
        <pc:spChg chg="mod">
          <ac:chgData name="Manish Sharma" userId="b799adb9ba789c8f" providerId="LiveId" clId="{5CDF4A24-B575-41E1-86B4-1051DC98E637}" dt="2021-09-07T07:47:05.560" v="1141" actId="20577"/>
          <ac:spMkLst>
            <pc:docMk/>
            <pc:sldMk cId="2903704693" sldId="321"/>
            <ac:spMk id="2" creationId="{3A291CB4-660A-45D3-8EC5-FAEE393ECF51}"/>
          </ac:spMkLst>
        </pc:spChg>
        <pc:spChg chg="mod">
          <ac:chgData name="Manish Sharma" userId="b799adb9ba789c8f" providerId="LiveId" clId="{5CDF4A24-B575-41E1-86B4-1051DC98E637}" dt="2021-09-07T07:51:26.286" v="1188" actId="27636"/>
          <ac:spMkLst>
            <pc:docMk/>
            <pc:sldMk cId="2903704693" sldId="321"/>
            <ac:spMk id="3" creationId="{A413D11A-F06B-411F-845F-855D717885A6}"/>
          </ac:spMkLst>
        </pc:spChg>
        <pc:spChg chg="add del">
          <ac:chgData name="Manish Sharma" userId="b799adb9ba789c8f" providerId="LiveId" clId="{5CDF4A24-B575-41E1-86B4-1051DC98E637}" dt="2021-09-07T07:48:57.031" v="1178"/>
          <ac:spMkLst>
            <pc:docMk/>
            <pc:sldMk cId="2903704693" sldId="321"/>
            <ac:spMk id="4" creationId="{0E8F345F-9053-4F34-AA2E-EAB1D43DCBD0}"/>
          </ac:spMkLst>
        </pc:spChg>
        <pc:spChg chg="add del mod">
          <ac:chgData name="Manish Sharma" userId="b799adb9ba789c8f" providerId="LiveId" clId="{5CDF4A24-B575-41E1-86B4-1051DC98E637}" dt="2021-09-07T07:51:26.135" v="1187"/>
          <ac:spMkLst>
            <pc:docMk/>
            <pc:sldMk cId="2903704693" sldId="321"/>
            <ac:spMk id="5" creationId="{EC7E27D0-09F9-44F0-A877-CD034965117A}"/>
          </ac:spMkLst>
        </pc:spChg>
        <pc:spChg chg="add del mod">
          <ac:chgData name="Manish Sharma" userId="b799adb9ba789c8f" providerId="LiveId" clId="{5CDF4A24-B575-41E1-86B4-1051DC98E637}" dt="2021-09-07T07:51:26.135" v="1187"/>
          <ac:spMkLst>
            <pc:docMk/>
            <pc:sldMk cId="2903704693" sldId="321"/>
            <ac:spMk id="6" creationId="{8E9CD239-E0B2-4C6C-BF39-D9016A5F4026}"/>
          </ac:spMkLst>
        </pc:spChg>
      </pc:sldChg>
      <pc:sldChg chg="addSp delSp modSp add mod setBg">
        <pc:chgData name="Manish Sharma" userId="b799adb9ba789c8f" providerId="LiveId" clId="{5CDF4A24-B575-41E1-86B4-1051DC98E637}" dt="2021-09-07T07:53:10.570" v="1196" actId="14734"/>
        <pc:sldMkLst>
          <pc:docMk/>
          <pc:sldMk cId="4052209965" sldId="322"/>
        </pc:sldMkLst>
        <pc:spChg chg="mod">
          <ac:chgData name="Manish Sharma" userId="b799adb9ba789c8f" providerId="LiveId" clId="{5CDF4A24-B575-41E1-86B4-1051DC98E637}" dt="2021-09-07T07:52:45.736" v="1193" actId="26606"/>
          <ac:spMkLst>
            <pc:docMk/>
            <pc:sldMk cId="4052209965" sldId="322"/>
            <ac:spMk id="2" creationId="{7F1CFC23-1786-4D57-8BC7-12399CC6F88A}"/>
          </ac:spMkLst>
        </pc:spChg>
        <pc:spChg chg="del">
          <ac:chgData name="Manish Sharma" userId="b799adb9ba789c8f" providerId="LiveId" clId="{5CDF4A24-B575-41E1-86B4-1051DC98E637}" dt="2021-09-07T07:52:18.946" v="1190"/>
          <ac:spMkLst>
            <pc:docMk/>
            <pc:sldMk cId="4052209965" sldId="322"/>
            <ac:spMk id="3" creationId="{AA919E69-C9B0-4288-9936-0933E8FE1F7D}"/>
          </ac:spMkLst>
        </pc:spChg>
        <pc:spChg chg="add mod">
          <ac:chgData name="Manish Sharma" userId="b799adb9ba789c8f" providerId="LiveId" clId="{5CDF4A24-B575-41E1-86B4-1051DC98E637}" dt="2021-09-07T07:52:45.736" v="1193" actId="26606"/>
          <ac:spMkLst>
            <pc:docMk/>
            <pc:sldMk cId="4052209965" sldId="322"/>
            <ac:spMk id="5" creationId="{BB88787E-7A87-4E3F-9F4B-1C6BB82A0DBA}"/>
          </ac:spMkLst>
        </pc:spChg>
        <pc:spChg chg="add del mod">
          <ac:chgData name="Manish Sharma" userId="b799adb9ba789c8f" providerId="LiveId" clId="{5CDF4A24-B575-41E1-86B4-1051DC98E637}" dt="2021-09-07T07:52:52.071" v="1194"/>
          <ac:spMkLst>
            <pc:docMk/>
            <pc:sldMk cId="4052209965" sldId="322"/>
            <ac:spMk id="6" creationId="{01EF1B4C-9F8D-45A9-A8D9-7E557EF2186E}"/>
          </ac:spMkLst>
        </pc:spChg>
        <pc:spChg chg="add del mod">
          <ac:chgData name="Manish Sharma" userId="b799adb9ba789c8f" providerId="LiveId" clId="{5CDF4A24-B575-41E1-86B4-1051DC98E637}" dt="2021-09-07T07:52:52.071" v="1194"/>
          <ac:spMkLst>
            <pc:docMk/>
            <pc:sldMk cId="4052209965" sldId="322"/>
            <ac:spMk id="7" creationId="{B021DE28-F4F8-49B7-9C17-64B690453475}"/>
          </ac:spMkLst>
        </pc:spChg>
        <pc:graphicFrameChg chg="add mod modGraphic">
          <ac:chgData name="Manish Sharma" userId="b799adb9ba789c8f" providerId="LiveId" clId="{5CDF4A24-B575-41E1-86B4-1051DC98E637}" dt="2021-09-07T07:53:10.570" v="1196" actId="14734"/>
          <ac:graphicFrameMkLst>
            <pc:docMk/>
            <pc:sldMk cId="4052209965" sldId="322"/>
            <ac:graphicFrameMk id="4" creationId="{B6662C5A-AF16-4724-ABC0-019D859B3305}"/>
          </ac:graphicFrameMkLst>
        </pc:graphicFrameChg>
      </pc:sldChg>
      <pc:sldChg chg="modSp add">
        <pc:chgData name="Manish Sharma" userId="b799adb9ba789c8f" providerId="LiveId" clId="{5CDF4A24-B575-41E1-86B4-1051DC98E637}" dt="2021-09-07T07:54:00.949" v="1201" actId="20577"/>
        <pc:sldMkLst>
          <pc:docMk/>
          <pc:sldMk cId="3716499477" sldId="323"/>
        </pc:sldMkLst>
        <pc:spChg chg="mod">
          <ac:chgData name="Manish Sharma" userId="b799adb9ba789c8f" providerId="LiveId" clId="{5CDF4A24-B575-41E1-86B4-1051DC98E637}" dt="2021-09-07T07:54:00.949" v="1201" actId="20577"/>
          <ac:spMkLst>
            <pc:docMk/>
            <pc:sldMk cId="3716499477" sldId="323"/>
            <ac:spMk id="2" creationId="{DD3FDA3A-C32F-4C2D-BC0F-87F31B2AA891}"/>
          </ac:spMkLst>
        </pc:spChg>
        <pc:spChg chg="mod">
          <ac:chgData name="Manish Sharma" userId="b799adb9ba789c8f" providerId="LiveId" clId="{5CDF4A24-B575-41E1-86B4-1051DC98E637}" dt="2021-09-07T07:53:58.708" v="1199"/>
          <ac:spMkLst>
            <pc:docMk/>
            <pc:sldMk cId="3716499477" sldId="323"/>
            <ac:spMk id="3" creationId="{E02A7144-3672-484C-A221-84EDEF392BFA}"/>
          </ac:spMkLst>
        </pc:spChg>
      </pc:sldChg>
      <pc:sldChg chg="delSp add setBg delDesignElem">
        <pc:chgData name="Manish Sharma" userId="b799adb9ba789c8f" providerId="LiveId" clId="{5CDF4A24-B575-41E1-86B4-1051DC98E637}" dt="2021-09-07T10:39:46.540" v="1222"/>
        <pc:sldMkLst>
          <pc:docMk/>
          <pc:sldMk cId="2025244484" sldId="324"/>
        </pc:sldMkLst>
        <pc:spChg chg="del">
          <ac:chgData name="Manish Sharma" userId="b799adb9ba789c8f" providerId="LiveId" clId="{5CDF4A24-B575-41E1-86B4-1051DC98E637}" dt="2021-09-07T10:39:46.540" v="1222"/>
          <ac:spMkLst>
            <pc:docMk/>
            <pc:sldMk cId="2025244484" sldId="324"/>
            <ac:spMk id="10" creationId="{3E443FD7-A66B-4AA0-872D-B088B9BC5F17}"/>
          </ac:spMkLst>
        </pc:spChg>
        <pc:spChg chg="del">
          <ac:chgData name="Manish Sharma" userId="b799adb9ba789c8f" providerId="LiveId" clId="{5CDF4A24-B575-41E1-86B4-1051DC98E637}" dt="2021-09-07T10:39:46.540" v="1222"/>
          <ac:spMkLst>
            <pc:docMk/>
            <pc:sldMk cId="2025244484" sldId="324"/>
            <ac:spMk id="12" creationId="{C04BE0EF-3561-49B4-9A29-F283168A91C7}"/>
          </ac:spMkLst>
        </pc:spChg>
      </pc:sldChg>
      <pc:sldChg chg="add">
        <pc:chgData name="Manish Sharma" userId="b799adb9ba789c8f" providerId="LiveId" clId="{5CDF4A24-B575-41E1-86B4-1051DC98E637}" dt="2021-09-07T10:42:07.301" v="1223"/>
        <pc:sldMkLst>
          <pc:docMk/>
          <pc:sldMk cId="4098132540" sldId="325"/>
        </pc:sldMkLst>
      </pc:sldChg>
      <pc:sldChg chg="addSp delSp modSp add">
        <pc:chgData name="Manish Sharma" userId="b799adb9ba789c8f" providerId="LiveId" clId="{5CDF4A24-B575-41E1-86B4-1051DC98E637}" dt="2021-09-07T10:51:45.571" v="1405" actId="1076"/>
        <pc:sldMkLst>
          <pc:docMk/>
          <pc:sldMk cId="1530461885" sldId="326"/>
        </pc:sldMkLst>
        <pc:spChg chg="del">
          <ac:chgData name="Manish Sharma" userId="b799adb9ba789c8f" providerId="LiveId" clId="{5CDF4A24-B575-41E1-86B4-1051DC98E637}" dt="2021-09-07T10:42:44.292" v="1225" actId="478"/>
          <ac:spMkLst>
            <pc:docMk/>
            <pc:sldMk cId="1530461885" sldId="326"/>
            <ac:spMk id="2" creationId="{A9DBA353-77E2-402F-8068-BD0D1F9D0DF1}"/>
          </ac:spMkLst>
        </pc:spChg>
        <pc:spChg chg="del">
          <ac:chgData name="Manish Sharma" userId="b799adb9ba789c8f" providerId="LiveId" clId="{5CDF4A24-B575-41E1-86B4-1051DC98E637}" dt="2021-09-07T10:42:44.292" v="1225" actId="478"/>
          <ac:spMkLst>
            <pc:docMk/>
            <pc:sldMk cId="1530461885" sldId="326"/>
            <ac:spMk id="3" creationId="{600E716B-2364-4FCF-8256-167AAA995B2E}"/>
          </ac:spMkLst>
        </pc:spChg>
        <pc:spChg chg="add mod">
          <ac:chgData name="Manish Sharma" userId="b799adb9ba789c8f" providerId="LiveId" clId="{5CDF4A24-B575-41E1-86B4-1051DC98E637}" dt="2021-09-07T10:47:02.488" v="1350" actId="1076"/>
          <ac:spMkLst>
            <pc:docMk/>
            <pc:sldMk cId="1530461885" sldId="326"/>
            <ac:spMk id="4" creationId="{3C449728-7D5F-4BA8-B21C-EC9756653B8E}"/>
          </ac:spMkLst>
        </pc:spChg>
        <pc:spChg chg="add mod">
          <ac:chgData name="Manish Sharma" userId="b799adb9ba789c8f" providerId="LiveId" clId="{5CDF4A24-B575-41E1-86B4-1051DC98E637}" dt="2021-09-07T10:47:02.488" v="1350" actId="1076"/>
          <ac:spMkLst>
            <pc:docMk/>
            <pc:sldMk cId="1530461885" sldId="326"/>
            <ac:spMk id="5" creationId="{E482414B-B36D-4A02-9FCC-889C00FC65FF}"/>
          </ac:spMkLst>
        </pc:spChg>
        <pc:spChg chg="add mod">
          <ac:chgData name="Manish Sharma" userId="b799adb9ba789c8f" providerId="LiveId" clId="{5CDF4A24-B575-41E1-86B4-1051DC98E637}" dt="2021-09-07T10:47:02.488" v="1350" actId="1076"/>
          <ac:spMkLst>
            <pc:docMk/>
            <pc:sldMk cId="1530461885" sldId="326"/>
            <ac:spMk id="6" creationId="{B8FF42DF-E9CE-4F4D-9A50-399ADD311B46}"/>
          </ac:spMkLst>
        </pc:spChg>
        <pc:spChg chg="add mod">
          <ac:chgData name="Manish Sharma" userId="b799adb9ba789c8f" providerId="LiveId" clId="{5CDF4A24-B575-41E1-86B4-1051DC98E637}" dt="2021-09-07T10:47:02.488" v="1350" actId="1076"/>
          <ac:spMkLst>
            <pc:docMk/>
            <pc:sldMk cId="1530461885" sldId="326"/>
            <ac:spMk id="7" creationId="{A8070BE5-86FA-4F7F-9DCC-C777739E7B8B}"/>
          </ac:spMkLst>
        </pc:spChg>
        <pc:spChg chg="add mod">
          <ac:chgData name="Manish Sharma" userId="b799adb9ba789c8f" providerId="LiveId" clId="{5CDF4A24-B575-41E1-86B4-1051DC98E637}" dt="2021-09-07T10:47:02.488" v="1350" actId="1076"/>
          <ac:spMkLst>
            <pc:docMk/>
            <pc:sldMk cId="1530461885" sldId="326"/>
            <ac:spMk id="8" creationId="{966DD3A8-299B-42A8-A831-6DD8FD80D1A9}"/>
          </ac:spMkLst>
        </pc:spChg>
        <pc:spChg chg="add mod">
          <ac:chgData name="Manish Sharma" userId="b799adb9ba789c8f" providerId="LiveId" clId="{5CDF4A24-B575-41E1-86B4-1051DC98E637}" dt="2021-09-07T10:47:15.396" v="1351" actId="1076"/>
          <ac:spMkLst>
            <pc:docMk/>
            <pc:sldMk cId="1530461885" sldId="326"/>
            <ac:spMk id="12" creationId="{A1F2DB86-37BD-4694-A591-2F1E8CC7B7F7}"/>
          </ac:spMkLst>
        </pc:spChg>
        <pc:spChg chg="add mod">
          <ac:chgData name="Manish Sharma" userId="b799adb9ba789c8f" providerId="LiveId" clId="{5CDF4A24-B575-41E1-86B4-1051DC98E637}" dt="2021-09-07T10:47:31.419" v="1353" actId="1076"/>
          <ac:spMkLst>
            <pc:docMk/>
            <pc:sldMk cId="1530461885" sldId="326"/>
            <ac:spMk id="14" creationId="{48EA9960-7C59-4FA0-8F13-F86521E540FB}"/>
          </ac:spMkLst>
        </pc:spChg>
        <pc:spChg chg="add mod">
          <ac:chgData name="Manish Sharma" userId="b799adb9ba789c8f" providerId="LiveId" clId="{5CDF4A24-B575-41E1-86B4-1051DC98E637}" dt="2021-09-07T10:47:31.419" v="1353" actId="1076"/>
          <ac:spMkLst>
            <pc:docMk/>
            <pc:sldMk cId="1530461885" sldId="326"/>
            <ac:spMk id="15" creationId="{5CB73435-6295-4796-962A-826F23093F29}"/>
          </ac:spMkLst>
        </pc:spChg>
        <pc:spChg chg="add mod">
          <ac:chgData name="Manish Sharma" userId="b799adb9ba789c8f" providerId="LiveId" clId="{5CDF4A24-B575-41E1-86B4-1051DC98E637}" dt="2021-09-07T10:47:31.419" v="1353" actId="1076"/>
          <ac:spMkLst>
            <pc:docMk/>
            <pc:sldMk cId="1530461885" sldId="326"/>
            <ac:spMk id="16" creationId="{0AB39B29-B8A7-4356-B6EC-775703813277}"/>
          </ac:spMkLst>
        </pc:spChg>
        <pc:spChg chg="add mod">
          <ac:chgData name="Manish Sharma" userId="b799adb9ba789c8f" providerId="LiveId" clId="{5CDF4A24-B575-41E1-86B4-1051DC98E637}" dt="2021-09-07T10:47:31.419" v="1353" actId="1076"/>
          <ac:spMkLst>
            <pc:docMk/>
            <pc:sldMk cId="1530461885" sldId="326"/>
            <ac:spMk id="17" creationId="{AC243545-8620-4F3E-AE3E-EE79B761B2C9}"/>
          </ac:spMkLst>
        </pc:spChg>
        <pc:spChg chg="add mod">
          <ac:chgData name="Manish Sharma" userId="b799adb9ba789c8f" providerId="LiveId" clId="{5CDF4A24-B575-41E1-86B4-1051DC98E637}" dt="2021-09-07T10:47:37.821" v="1355" actId="20577"/>
          <ac:spMkLst>
            <pc:docMk/>
            <pc:sldMk cId="1530461885" sldId="326"/>
            <ac:spMk id="18" creationId="{080EBB55-FEA5-4874-BBD9-29DA9663595C}"/>
          </ac:spMkLst>
        </pc:spChg>
        <pc:spChg chg="add mod">
          <ac:chgData name="Manish Sharma" userId="b799adb9ba789c8f" providerId="LiveId" clId="{5CDF4A24-B575-41E1-86B4-1051DC98E637}" dt="2021-09-07T10:47:31.419" v="1353" actId="1076"/>
          <ac:spMkLst>
            <pc:docMk/>
            <pc:sldMk cId="1530461885" sldId="326"/>
            <ac:spMk id="20" creationId="{757E1F83-F277-4857-AE43-D3911382D7B0}"/>
          </ac:spMkLst>
        </pc:spChg>
        <pc:spChg chg="add mod ord">
          <ac:chgData name="Manish Sharma" userId="b799adb9ba789c8f" providerId="LiveId" clId="{5CDF4A24-B575-41E1-86B4-1051DC98E637}" dt="2021-09-07T10:49:50.540" v="1369" actId="14100"/>
          <ac:spMkLst>
            <pc:docMk/>
            <pc:sldMk cId="1530461885" sldId="326"/>
            <ac:spMk id="37" creationId="{C96DD6F7-D14A-4F2A-B973-B2F00760318C}"/>
          </ac:spMkLst>
        </pc:spChg>
        <pc:spChg chg="add mod">
          <ac:chgData name="Manish Sharma" userId="b799adb9ba789c8f" providerId="LiveId" clId="{5CDF4A24-B575-41E1-86B4-1051DC98E637}" dt="2021-09-07T10:50:10.960" v="1383" actId="113"/>
          <ac:spMkLst>
            <pc:docMk/>
            <pc:sldMk cId="1530461885" sldId="326"/>
            <ac:spMk id="38" creationId="{33B5476F-1529-4219-8A95-04A8A8F8597A}"/>
          </ac:spMkLst>
        </pc:spChg>
        <pc:spChg chg="add mod">
          <ac:chgData name="Manish Sharma" userId="b799adb9ba789c8f" providerId="LiveId" clId="{5CDF4A24-B575-41E1-86B4-1051DC98E637}" dt="2021-09-07T10:50:28.896" v="1401" actId="313"/>
          <ac:spMkLst>
            <pc:docMk/>
            <pc:sldMk cId="1530461885" sldId="326"/>
            <ac:spMk id="39" creationId="{6AFAF446-C8C4-4061-96B3-FF80B9396CBD}"/>
          </ac:spMkLst>
        </pc:spChg>
        <pc:spChg chg="add mod ord">
          <ac:chgData name="Manish Sharma" userId="b799adb9ba789c8f" providerId="LiveId" clId="{5CDF4A24-B575-41E1-86B4-1051DC98E637}" dt="2021-09-07T10:51:45.571" v="1405" actId="1076"/>
          <ac:spMkLst>
            <pc:docMk/>
            <pc:sldMk cId="1530461885" sldId="326"/>
            <ac:spMk id="40" creationId="{22DF67E5-3F51-4785-B4F3-70B96D43A2EA}"/>
          </ac:spMkLst>
        </pc:spChg>
        <pc:cxnChg chg="add mod">
          <ac:chgData name="Manish Sharma" userId="b799adb9ba789c8f" providerId="LiveId" clId="{5CDF4A24-B575-41E1-86B4-1051DC98E637}" dt="2021-09-07T10:47:15.396" v="1351" actId="1076"/>
          <ac:cxnSpMkLst>
            <pc:docMk/>
            <pc:sldMk cId="1530461885" sldId="326"/>
            <ac:cxnSpMk id="10" creationId="{58348583-26AB-43E2-8AFD-B72744957250}"/>
          </ac:cxnSpMkLst>
        </pc:cxnChg>
        <pc:cxnChg chg="add mod">
          <ac:chgData name="Manish Sharma" userId="b799adb9ba789c8f" providerId="LiveId" clId="{5CDF4A24-B575-41E1-86B4-1051DC98E637}" dt="2021-09-07T10:47:15.396" v="1351" actId="1076"/>
          <ac:cxnSpMkLst>
            <pc:docMk/>
            <pc:sldMk cId="1530461885" sldId="326"/>
            <ac:cxnSpMk id="13" creationId="{50E8B456-49FC-4A16-955E-B3B9E4B1FA33}"/>
          </ac:cxnSpMkLst>
        </pc:cxnChg>
        <pc:cxnChg chg="add mod">
          <ac:chgData name="Manish Sharma" userId="b799adb9ba789c8f" providerId="LiveId" clId="{5CDF4A24-B575-41E1-86B4-1051DC98E637}" dt="2021-09-07T10:47:31.419" v="1353" actId="1076"/>
          <ac:cxnSpMkLst>
            <pc:docMk/>
            <pc:sldMk cId="1530461885" sldId="326"/>
            <ac:cxnSpMk id="19" creationId="{665F1183-C62D-4BBE-9EEC-20F8B49F6F83}"/>
          </ac:cxnSpMkLst>
        </pc:cxnChg>
        <pc:cxnChg chg="add mod">
          <ac:chgData name="Manish Sharma" userId="b799adb9ba789c8f" providerId="LiveId" clId="{5CDF4A24-B575-41E1-86B4-1051DC98E637}" dt="2021-09-07T10:47:31.419" v="1353" actId="1076"/>
          <ac:cxnSpMkLst>
            <pc:docMk/>
            <pc:sldMk cId="1530461885" sldId="326"/>
            <ac:cxnSpMk id="21" creationId="{27A94042-E18A-4BF4-B7BB-AD2439F32E5A}"/>
          </ac:cxnSpMkLst>
        </pc:cxnChg>
        <pc:cxnChg chg="add mod">
          <ac:chgData name="Manish Sharma" userId="b799adb9ba789c8f" providerId="LiveId" clId="{5CDF4A24-B575-41E1-86B4-1051DC98E637}" dt="2021-09-07T10:47:57.253" v="1356" actId="11529"/>
          <ac:cxnSpMkLst>
            <pc:docMk/>
            <pc:sldMk cId="1530461885" sldId="326"/>
            <ac:cxnSpMk id="23" creationId="{0B4A6419-8D2D-435D-98F1-5C86886E21E7}"/>
          </ac:cxnSpMkLst>
        </pc:cxnChg>
        <pc:cxnChg chg="add mod">
          <ac:chgData name="Manish Sharma" userId="b799adb9ba789c8f" providerId="LiveId" clId="{5CDF4A24-B575-41E1-86B4-1051DC98E637}" dt="2021-09-07T10:48:05.585" v="1357" actId="11529"/>
          <ac:cxnSpMkLst>
            <pc:docMk/>
            <pc:sldMk cId="1530461885" sldId="326"/>
            <ac:cxnSpMk id="25" creationId="{1C0F1BB8-E720-455B-ADAF-3CDD137A35B0}"/>
          </ac:cxnSpMkLst>
        </pc:cxnChg>
        <pc:cxnChg chg="add mod">
          <ac:chgData name="Manish Sharma" userId="b799adb9ba789c8f" providerId="LiveId" clId="{5CDF4A24-B575-41E1-86B4-1051DC98E637}" dt="2021-09-07T10:48:13.281" v="1358" actId="11529"/>
          <ac:cxnSpMkLst>
            <pc:docMk/>
            <pc:sldMk cId="1530461885" sldId="326"/>
            <ac:cxnSpMk id="27" creationId="{AD5C2959-763C-4D03-B592-723C5F46E287}"/>
          </ac:cxnSpMkLst>
        </pc:cxnChg>
        <pc:cxnChg chg="add mod">
          <ac:chgData name="Manish Sharma" userId="b799adb9ba789c8f" providerId="LiveId" clId="{5CDF4A24-B575-41E1-86B4-1051DC98E637}" dt="2021-09-07T10:48:22.329" v="1359" actId="11529"/>
          <ac:cxnSpMkLst>
            <pc:docMk/>
            <pc:sldMk cId="1530461885" sldId="326"/>
            <ac:cxnSpMk id="29" creationId="{4C550165-7FA8-4C33-B68C-5007F6836845}"/>
          </ac:cxnSpMkLst>
        </pc:cxnChg>
        <pc:cxnChg chg="add mod">
          <ac:chgData name="Manish Sharma" userId="b799adb9ba789c8f" providerId="LiveId" clId="{5CDF4A24-B575-41E1-86B4-1051DC98E637}" dt="2021-09-07T10:48:28.898" v="1360" actId="11529"/>
          <ac:cxnSpMkLst>
            <pc:docMk/>
            <pc:sldMk cId="1530461885" sldId="326"/>
            <ac:cxnSpMk id="31" creationId="{A18420D8-9CAB-47F0-B128-CA235FB9F0DF}"/>
          </ac:cxnSpMkLst>
        </pc:cxnChg>
        <pc:cxnChg chg="add mod">
          <ac:chgData name="Manish Sharma" userId="b799adb9ba789c8f" providerId="LiveId" clId="{5CDF4A24-B575-41E1-86B4-1051DC98E637}" dt="2021-09-07T10:48:39.332" v="1362" actId="14100"/>
          <ac:cxnSpMkLst>
            <pc:docMk/>
            <pc:sldMk cId="1530461885" sldId="326"/>
            <ac:cxnSpMk id="33" creationId="{9FB4E2F6-E725-455B-8E60-70719211DCA5}"/>
          </ac:cxnSpMkLst>
        </pc:cxnChg>
        <pc:cxnChg chg="add mod">
          <ac:chgData name="Manish Sharma" userId="b799adb9ba789c8f" providerId="LiveId" clId="{5CDF4A24-B575-41E1-86B4-1051DC98E637}" dt="2021-09-07T10:49:16.955" v="1364" actId="1582"/>
          <ac:cxnSpMkLst>
            <pc:docMk/>
            <pc:sldMk cId="1530461885" sldId="326"/>
            <ac:cxnSpMk id="36" creationId="{D981A283-1390-439C-9FA3-B379491FC1B7}"/>
          </ac:cxnSpMkLst>
        </pc:cxnChg>
      </pc:sldChg>
      <pc:sldChg chg="addSp delSp modSp add">
        <pc:chgData name="Manish Sharma" userId="b799adb9ba789c8f" providerId="LiveId" clId="{5CDF4A24-B575-41E1-86B4-1051DC98E637}" dt="2021-09-07T10:59:09.911" v="1561"/>
        <pc:sldMkLst>
          <pc:docMk/>
          <pc:sldMk cId="4275735906" sldId="327"/>
        </pc:sldMkLst>
        <pc:spChg chg="del">
          <ac:chgData name="Manish Sharma" userId="b799adb9ba789c8f" providerId="LiveId" clId="{5CDF4A24-B575-41E1-86B4-1051DC98E637}" dt="2021-09-07T10:52:32.846" v="1407" actId="478"/>
          <ac:spMkLst>
            <pc:docMk/>
            <pc:sldMk cId="4275735906" sldId="327"/>
            <ac:spMk id="2" creationId="{90360D39-20DC-4125-8554-7EA9929A6D79}"/>
          </ac:spMkLst>
        </pc:spChg>
        <pc:spChg chg="del">
          <ac:chgData name="Manish Sharma" userId="b799adb9ba789c8f" providerId="LiveId" clId="{5CDF4A24-B575-41E1-86B4-1051DC98E637}" dt="2021-09-07T10:52:32.846" v="1407" actId="478"/>
          <ac:spMkLst>
            <pc:docMk/>
            <pc:sldMk cId="4275735906" sldId="327"/>
            <ac:spMk id="3" creationId="{FD94FE92-4015-4161-A027-58CACB7F50CC}"/>
          </ac:spMkLst>
        </pc:spChg>
        <pc:spChg chg="add mod">
          <ac:chgData name="Manish Sharma" userId="b799adb9ba789c8f" providerId="LiveId" clId="{5CDF4A24-B575-41E1-86B4-1051DC98E637}" dt="2021-09-07T10:54:46.418" v="1557" actId="20577"/>
          <ac:spMkLst>
            <pc:docMk/>
            <pc:sldMk cId="4275735906" sldId="327"/>
            <ac:spMk id="4" creationId="{09D3F93B-F786-495C-A109-DC73B379A21E}"/>
          </ac:spMkLst>
        </pc:spChg>
        <pc:spChg chg="add">
          <ac:chgData name="Manish Sharma" userId="b799adb9ba789c8f" providerId="LiveId" clId="{5CDF4A24-B575-41E1-86B4-1051DC98E637}" dt="2021-09-07T10:57:50.995" v="1558"/>
          <ac:spMkLst>
            <pc:docMk/>
            <pc:sldMk cId="4275735906" sldId="327"/>
            <ac:spMk id="5" creationId="{63E4ABC1-4668-4A15-A569-0775B770D576}"/>
          </ac:spMkLst>
        </pc:spChg>
        <pc:spChg chg="add">
          <ac:chgData name="Manish Sharma" userId="b799adb9ba789c8f" providerId="LiveId" clId="{5CDF4A24-B575-41E1-86B4-1051DC98E637}" dt="2021-09-07T10:58:08.065" v="1559"/>
          <ac:spMkLst>
            <pc:docMk/>
            <pc:sldMk cId="4275735906" sldId="327"/>
            <ac:spMk id="7" creationId="{F2D53BF8-0CE4-4505-BAF0-7569DEBCFC1B}"/>
          </ac:spMkLst>
        </pc:spChg>
        <pc:spChg chg="add">
          <ac:chgData name="Manish Sharma" userId="b799adb9ba789c8f" providerId="LiveId" clId="{5CDF4A24-B575-41E1-86B4-1051DC98E637}" dt="2021-09-07T10:58:45.719" v="1560"/>
          <ac:spMkLst>
            <pc:docMk/>
            <pc:sldMk cId="4275735906" sldId="327"/>
            <ac:spMk id="9" creationId="{83EAF12B-4341-4ABC-9732-79531DD3018D}"/>
          </ac:spMkLst>
        </pc:spChg>
        <pc:spChg chg="add">
          <ac:chgData name="Manish Sharma" userId="b799adb9ba789c8f" providerId="LiveId" clId="{5CDF4A24-B575-41E1-86B4-1051DC98E637}" dt="2021-09-07T10:59:09.911" v="1561"/>
          <ac:spMkLst>
            <pc:docMk/>
            <pc:sldMk cId="4275735906" sldId="327"/>
            <ac:spMk id="11" creationId="{263E6DE1-231B-4D9B-8895-B08B81076152}"/>
          </ac:spMkLst>
        </pc:spChg>
        <pc:cxnChg chg="add">
          <ac:chgData name="Manish Sharma" userId="b799adb9ba789c8f" providerId="LiveId" clId="{5CDF4A24-B575-41E1-86B4-1051DC98E637}" dt="2021-09-07T10:57:50.995" v="1558"/>
          <ac:cxnSpMkLst>
            <pc:docMk/>
            <pc:sldMk cId="4275735906" sldId="327"/>
            <ac:cxnSpMk id="6" creationId="{EC10601A-FDB1-499D-B42F-1CDD9E947118}"/>
          </ac:cxnSpMkLst>
        </pc:cxnChg>
        <pc:cxnChg chg="add">
          <ac:chgData name="Manish Sharma" userId="b799adb9ba789c8f" providerId="LiveId" clId="{5CDF4A24-B575-41E1-86B4-1051DC98E637}" dt="2021-09-07T10:58:08.065" v="1559"/>
          <ac:cxnSpMkLst>
            <pc:docMk/>
            <pc:sldMk cId="4275735906" sldId="327"/>
            <ac:cxnSpMk id="8" creationId="{A79FD44E-F12D-4271-BC5C-CC65E6617CF2}"/>
          </ac:cxnSpMkLst>
        </pc:cxnChg>
        <pc:cxnChg chg="add">
          <ac:chgData name="Manish Sharma" userId="b799adb9ba789c8f" providerId="LiveId" clId="{5CDF4A24-B575-41E1-86B4-1051DC98E637}" dt="2021-09-07T10:58:45.719" v="1560"/>
          <ac:cxnSpMkLst>
            <pc:docMk/>
            <pc:sldMk cId="4275735906" sldId="327"/>
            <ac:cxnSpMk id="10" creationId="{A8F573E1-6958-4F47-AED8-A6D3DE09CF3F}"/>
          </ac:cxnSpMkLst>
        </pc:cxnChg>
        <pc:cxnChg chg="add">
          <ac:chgData name="Manish Sharma" userId="b799adb9ba789c8f" providerId="LiveId" clId="{5CDF4A24-B575-41E1-86B4-1051DC98E637}" dt="2021-09-07T10:59:09.911" v="1561"/>
          <ac:cxnSpMkLst>
            <pc:docMk/>
            <pc:sldMk cId="4275735906" sldId="327"/>
            <ac:cxnSpMk id="12" creationId="{575328ED-93EC-4D5A-99BC-877937677012}"/>
          </ac:cxnSpMkLst>
        </pc:cxnChg>
      </pc:sldChg>
      <pc:sldChg chg="addSp delSp modSp add">
        <pc:chgData name="Manish Sharma" userId="b799adb9ba789c8f" providerId="LiveId" clId="{5CDF4A24-B575-41E1-86B4-1051DC98E637}" dt="2021-09-07T11:09:42.652" v="1616" actId="1076"/>
        <pc:sldMkLst>
          <pc:docMk/>
          <pc:sldMk cId="3651194201" sldId="328"/>
        </pc:sldMkLst>
        <pc:spChg chg="del">
          <ac:chgData name="Manish Sharma" userId="b799adb9ba789c8f" providerId="LiveId" clId="{5CDF4A24-B575-41E1-86B4-1051DC98E637}" dt="2021-09-07T11:04:14.189" v="1563" actId="478"/>
          <ac:spMkLst>
            <pc:docMk/>
            <pc:sldMk cId="3651194201" sldId="328"/>
            <ac:spMk id="2" creationId="{EA3E9108-1D43-4C75-809D-E102BE395B73}"/>
          </ac:spMkLst>
        </pc:spChg>
        <pc:spChg chg="del">
          <ac:chgData name="Manish Sharma" userId="b799adb9ba789c8f" providerId="LiveId" clId="{5CDF4A24-B575-41E1-86B4-1051DC98E637}" dt="2021-09-07T11:04:14.189" v="1563" actId="478"/>
          <ac:spMkLst>
            <pc:docMk/>
            <pc:sldMk cId="3651194201" sldId="328"/>
            <ac:spMk id="3" creationId="{2645D028-5580-43CC-9340-CBE1C22F80EB}"/>
          </ac:spMkLst>
        </pc:spChg>
        <pc:spChg chg="add">
          <ac:chgData name="Manish Sharma" userId="b799adb9ba789c8f" providerId="LiveId" clId="{5CDF4A24-B575-41E1-86B4-1051DC98E637}" dt="2021-09-07T11:06:36.565" v="1564"/>
          <ac:spMkLst>
            <pc:docMk/>
            <pc:sldMk cId="3651194201" sldId="328"/>
            <ac:spMk id="4" creationId="{E4BA2286-8AAB-4119-B67D-03A05E9534F3}"/>
          </ac:spMkLst>
        </pc:spChg>
        <pc:spChg chg="add">
          <ac:chgData name="Manish Sharma" userId="b799adb9ba789c8f" providerId="LiveId" clId="{5CDF4A24-B575-41E1-86B4-1051DC98E637}" dt="2021-09-07T11:06:43.865" v="1565"/>
          <ac:spMkLst>
            <pc:docMk/>
            <pc:sldMk cId="3651194201" sldId="328"/>
            <ac:spMk id="5" creationId="{7145034D-EBE9-41CC-8786-873F47ACF399}"/>
          </ac:spMkLst>
        </pc:spChg>
        <pc:spChg chg="add">
          <ac:chgData name="Manish Sharma" userId="b799adb9ba789c8f" providerId="LiveId" clId="{5CDF4A24-B575-41E1-86B4-1051DC98E637}" dt="2021-09-07T11:06:49.411" v="1566"/>
          <ac:spMkLst>
            <pc:docMk/>
            <pc:sldMk cId="3651194201" sldId="328"/>
            <ac:spMk id="6" creationId="{4DBFDBF0-0E8F-495E-9C1B-BB7A3928B8DC}"/>
          </ac:spMkLst>
        </pc:spChg>
        <pc:spChg chg="add">
          <ac:chgData name="Manish Sharma" userId="b799adb9ba789c8f" providerId="LiveId" clId="{5CDF4A24-B575-41E1-86B4-1051DC98E637}" dt="2021-09-07T11:06:54.738" v="1567"/>
          <ac:spMkLst>
            <pc:docMk/>
            <pc:sldMk cId="3651194201" sldId="328"/>
            <ac:spMk id="7" creationId="{0D3BA1E5-5324-417C-9FD3-15C4BF467F22}"/>
          </ac:spMkLst>
        </pc:spChg>
        <pc:spChg chg="add">
          <ac:chgData name="Manish Sharma" userId="b799adb9ba789c8f" providerId="LiveId" clId="{5CDF4A24-B575-41E1-86B4-1051DC98E637}" dt="2021-09-07T11:07:00.606" v="1568"/>
          <ac:spMkLst>
            <pc:docMk/>
            <pc:sldMk cId="3651194201" sldId="328"/>
            <ac:spMk id="8" creationId="{D5125BFE-8F01-4E1E-9346-88EAEF74FACA}"/>
          </ac:spMkLst>
        </pc:spChg>
        <pc:spChg chg="add">
          <ac:chgData name="Manish Sharma" userId="b799adb9ba789c8f" providerId="LiveId" clId="{5CDF4A24-B575-41E1-86B4-1051DC98E637}" dt="2021-09-07T11:07:06.303" v="1569"/>
          <ac:spMkLst>
            <pc:docMk/>
            <pc:sldMk cId="3651194201" sldId="328"/>
            <ac:spMk id="9" creationId="{9769E8CB-5EF2-494A-86EA-95C77A59DD0A}"/>
          </ac:spMkLst>
        </pc:spChg>
        <pc:spChg chg="add ord">
          <ac:chgData name="Manish Sharma" userId="b799adb9ba789c8f" providerId="LiveId" clId="{5CDF4A24-B575-41E1-86B4-1051DC98E637}" dt="2021-09-07T11:07:20.105" v="1571" actId="167"/>
          <ac:spMkLst>
            <pc:docMk/>
            <pc:sldMk cId="3651194201" sldId="328"/>
            <ac:spMk id="10" creationId="{8BF20772-8CED-49D6-8656-E9481D5C8414}"/>
          </ac:spMkLst>
        </pc:spChg>
        <pc:spChg chg="add mod">
          <ac:chgData name="Manish Sharma" userId="b799adb9ba789c8f" providerId="LiveId" clId="{5CDF4A24-B575-41E1-86B4-1051DC98E637}" dt="2021-09-07T11:07:44.254" v="1586" actId="20577"/>
          <ac:spMkLst>
            <pc:docMk/>
            <pc:sldMk cId="3651194201" sldId="328"/>
            <ac:spMk id="11" creationId="{87683616-8C52-4C96-8B9B-E82BE5F41F37}"/>
          </ac:spMkLst>
        </pc:spChg>
        <pc:spChg chg="add mod">
          <ac:chgData name="Manish Sharma" userId="b799adb9ba789c8f" providerId="LiveId" clId="{5CDF4A24-B575-41E1-86B4-1051DC98E637}" dt="2021-09-07T11:08:30.268" v="1606" actId="20577"/>
          <ac:spMkLst>
            <pc:docMk/>
            <pc:sldMk cId="3651194201" sldId="328"/>
            <ac:spMk id="12" creationId="{16758377-8B9B-435B-8905-6BF3459D0397}"/>
          </ac:spMkLst>
        </pc:spChg>
        <pc:spChg chg="add mod">
          <ac:chgData name="Manish Sharma" userId="b799adb9ba789c8f" providerId="LiveId" clId="{5CDF4A24-B575-41E1-86B4-1051DC98E637}" dt="2021-09-07T11:08:36.986" v="1608" actId="1076"/>
          <ac:spMkLst>
            <pc:docMk/>
            <pc:sldMk cId="3651194201" sldId="328"/>
            <ac:spMk id="13" creationId="{68DF633E-68F2-4E90-BBA0-1519EB8CB969}"/>
          </ac:spMkLst>
        </pc:spChg>
        <pc:spChg chg="add mod">
          <ac:chgData name="Manish Sharma" userId="b799adb9ba789c8f" providerId="LiveId" clId="{5CDF4A24-B575-41E1-86B4-1051DC98E637}" dt="2021-09-07T11:09:42.652" v="1616" actId="1076"/>
          <ac:spMkLst>
            <pc:docMk/>
            <pc:sldMk cId="3651194201" sldId="328"/>
            <ac:spMk id="14" creationId="{8062BA87-D29C-4957-ADD8-3AC6086181DC}"/>
          </ac:spMkLst>
        </pc:spChg>
        <pc:spChg chg="add mod">
          <ac:chgData name="Manish Sharma" userId="b799adb9ba789c8f" providerId="LiveId" clId="{5CDF4A24-B575-41E1-86B4-1051DC98E637}" dt="2021-09-07T11:09:40.258" v="1615" actId="1076"/>
          <ac:spMkLst>
            <pc:docMk/>
            <pc:sldMk cId="3651194201" sldId="328"/>
            <ac:spMk id="15" creationId="{8F7A261E-A60C-4303-A977-B7DA09A438BE}"/>
          </ac:spMkLst>
        </pc:spChg>
      </pc:sldChg>
      <pc:sldChg chg="addSp modSp add">
        <pc:chgData name="Manish Sharma" userId="b799adb9ba789c8f" providerId="LiveId" clId="{5CDF4A24-B575-41E1-86B4-1051DC98E637}" dt="2021-09-07T11:14:53.869" v="1789" actId="20577"/>
        <pc:sldMkLst>
          <pc:docMk/>
          <pc:sldMk cId="3578941083" sldId="329"/>
        </pc:sldMkLst>
        <pc:spChg chg="mod">
          <ac:chgData name="Manish Sharma" userId="b799adb9ba789c8f" providerId="LiveId" clId="{5CDF4A24-B575-41E1-86B4-1051DC98E637}" dt="2021-09-07T11:10:07.625" v="1635" actId="20577"/>
          <ac:spMkLst>
            <pc:docMk/>
            <pc:sldMk cId="3578941083" sldId="329"/>
            <ac:spMk id="2" creationId="{ED17A5F2-A07B-40EA-994F-5CB16C0F79DE}"/>
          </ac:spMkLst>
        </pc:spChg>
        <pc:spChg chg="add mod">
          <ac:chgData name="Manish Sharma" userId="b799adb9ba789c8f" providerId="LiveId" clId="{5CDF4A24-B575-41E1-86B4-1051DC98E637}" dt="2021-09-07T11:14:53.869" v="1789" actId="20577"/>
          <ac:spMkLst>
            <pc:docMk/>
            <pc:sldMk cId="3578941083" sldId="329"/>
            <ac:spMk id="3" creationId="{03C53AC9-684E-4C96-96EE-6A35C94129BF}"/>
          </ac:spMkLst>
        </pc:spChg>
      </pc:sldChg>
      <pc:sldChg chg="modSp add">
        <pc:chgData name="Manish Sharma" userId="b799adb9ba789c8f" providerId="LiveId" clId="{5CDF4A24-B575-41E1-86B4-1051DC98E637}" dt="2021-09-08T03:41:52.251" v="1955" actId="20577"/>
        <pc:sldMkLst>
          <pc:docMk/>
          <pc:sldMk cId="1148456520" sldId="330"/>
        </pc:sldMkLst>
        <pc:spChg chg="mod">
          <ac:chgData name="Manish Sharma" userId="b799adb9ba789c8f" providerId="LiveId" clId="{5CDF4A24-B575-41E1-86B4-1051DC98E637}" dt="2021-09-07T11:21:54.221" v="1805" actId="20577"/>
          <ac:spMkLst>
            <pc:docMk/>
            <pc:sldMk cId="1148456520" sldId="330"/>
            <ac:spMk id="2" creationId="{BBAEBE2F-8896-4AE8-A92F-970356C068A2}"/>
          </ac:spMkLst>
        </pc:spChg>
        <pc:spChg chg="mod">
          <ac:chgData name="Manish Sharma" userId="b799adb9ba789c8f" providerId="LiveId" clId="{5CDF4A24-B575-41E1-86B4-1051DC98E637}" dt="2021-09-08T03:41:52.251" v="1955" actId="20577"/>
          <ac:spMkLst>
            <pc:docMk/>
            <pc:sldMk cId="1148456520" sldId="330"/>
            <ac:spMk id="3" creationId="{8DD1A602-6ED8-4DF8-AF80-8C86853DDE79}"/>
          </ac:spMkLst>
        </pc:spChg>
      </pc:sldChg>
      <pc:sldChg chg="add">
        <pc:chgData name="Manish Sharma" userId="b799adb9ba789c8f" providerId="LiveId" clId="{5CDF4A24-B575-41E1-86B4-1051DC98E637}" dt="2021-09-07T11:30:19.019" v="1951"/>
        <pc:sldMkLst>
          <pc:docMk/>
          <pc:sldMk cId="3719064993" sldId="331"/>
        </pc:sldMkLst>
      </pc:sldChg>
      <pc:sldChg chg="modSp add">
        <pc:chgData name="Manish Sharma" userId="b799adb9ba789c8f" providerId="LiveId" clId="{5CDF4A24-B575-41E1-86B4-1051DC98E637}" dt="2021-09-10T08:33:32.276" v="3822" actId="20577"/>
        <pc:sldMkLst>
          <pc:docMk/>
          <pc:sldMk cId="3305788119" sldId="334"/>
        </pc:sldMkLst>
        <pc:spChg chg="mod">
          <ac:chgData name="Manish Sharma" userId="b799adb9ba789c8f" providerId="LiveId" clId="{5CDF4A24-B575-41E1-86B4-1051DC98E637}" dt="2021-09-10T08:33:32.276" v="3822" actId="20577"/>
          <ac:spMkLst>
            <pc:docMk/>
            <pc:sldMk cId="3305788119" sldId="334"/>
            <ac:spMk id="2" creationId="{3B3FEED0-8F40-495F-BCF9-75221F05B293}"/>
          </ac:spMkLst>
        </pc:spChg>
      </pc:sldChg>
      <pc:sldChg chg="add">
        <pc:chgData name="Manish Sharma" userId="b799adb9ba789c8f" providerId="LiveId" clId="{5CDF4A24-B575-41E1-86B4-1051DC98E637}" dt="2021-09-08T11:07:48.240" v="2875"/>
        <pc:sldMkLst>
          <pc:docMk/>
          <pc:sldMk cId="3436347431" sldId="338"/>
        </pc:sldMkLst>
      </pc:sldChg>
      <pc:sldChg chg="modSp add">
        <pc:chgData name="Manish Sharma" userId="b799adb9ba789c8f" providerId="LiveId" clId="{5CDF4A24-B575-41E1-86B4-1051DC98E637}" dt="2021-09-08T11:18:48.211" v="2896" actId="20577"/>
        <pc:sldMkLst>
          <pc:docMk/>
          <pc:sldMk cId="1539205222" sldId="339"/>
        </pc:sldMkLst>
        <pc:spChg chg="mod">
          <ac:chgData name="Manish Sharma" userId="b799adb9ba789c8f" providerId="LiveId" clId="{5CDF4A24-B575-41E1-86B4-1051DC98E637}" dt="2021-09-08T11:18:27.305" v="2879" actId="20577"/>
          <ac:spMkLst>
            <pc:docMk/>
            <pc:sldMk cId="1539205222" sldId="339"/>
            <ac:spMk id="2" creationId="{4158C489-52BE-4B37-B045-E4AEE2EEB5B4}"/>
          </ac:spMkLst>
        </pc:spChg>
        <pc:spChg chg="mod">
          <ac:chgData name="Manish Sharma" userId="b799adb9ba789c8f" providerId="LiveId" clId="{5CDF4A24-B575-41E1-86B4-1051DC98E637}" dt="2021-09-08T11:18:48.211" v="2896" actId="20577"/>
          <ac:spMkLst>
            <pc:docMk/>
            <pc:sldMk cId="1539205222" sldId="339"/>
            <ac:spMk id="4" creationId="{CD9286B1-AB81-4841-B546-82610DEBB9CF}"/>
          </ac:spMkLst>
        </pc:spChg>
      </pc:sldChg>
      <pc:sldChg chg="modSp add">
        <pc:chgData name="Manish Sharma" userId="b799adb9ba789c8f" providerId="LiveId" clId="{5CDF4A24-B575-41E1-86B4-1051DC98E637}" dt="2021-09-08T11:20:40.890" v="2906" actId="20577"/>
        <pc:sldMkLst>
          <pc:docMk/>
          <pc:sldMk cId="2737212266" sldId="340"/>
        </pc:sldMkLst>
        <pc:spChg chg="mod">
          <ac:chgData name="Manish Sharma" userId="b799adb9ba789c8f" providerId="LiveId" clId="{5CDF4A24-B575-41E1-86B4-1051DC98E637}" dt="2021-09-08T11:20:40.890" v="2906" actId="20577"/>
          <ac:spMkLst>
            <pc:docMk/>
            <pc:sldMk cId="2737212266" sldId="340"/>
            <ac:spMk id="2" creationId="{4158C489-52BE-4B37-B045-E4AEE2EEB5B4}"/>
          </ac:spMkLst>
        </pc:spChg>
      </pc:sldChg>
      <pc:sldChg chg="modSp add">
        <pc:chgData name="Manish Sharma" userId="b799adb9ba789c8f" providerId="LiveId" clId="{5CDF4A24-B575-41E1-86B4-1051DC98E637}" dt="2021-09-08T11:21:12.418" v="2907"/>
        <pc:sldMkLst>
          <pc:docMk/>
          <pc:sldMk cId="1876232458" sldId="341"/>
        </pc:sldMkLst>
        <pc:spChg chg="mod">
          <ac:chgData name="Manish Sharma" userId="b799adb9ba789c8f" providerId="LiveId" clId="{5CDF4A24-B575-41E1-86B4-1051DC98E637}" dt="2021-09-08T11:21:12.418" v="2907"/>
          <ac:spMkLst>
            <pc:docMk/>
            <pc:sldMk cId="1876232458" sldId="341"/>
            <ac:spMk id="2" creationId="{7E43FDEE-5713-4DD5-BAFA-837A25CA4F51}"/>
          </ac:spMkLst>
        </pc:spChg>
      </pc:sldChg>
      <pc:sldChg chg="add">
        <pc:chgData name="Manish Sharma" userId="b799adb9ba789c8f" providerId="LiveId" clId="{5CDF4A24-B575-41E1-86B4-1051DC98E637}" dt="2021-09-09T05:58:39.578" v="3162"/>
        <pc:sldMkLst>
          <pc:docMk/>
          <pc:sldMk cId="1083906838" sldId="344"/>
        </pc:sldMkLst>
      </pc:sldChg>
      <pc:sldChg chg="add">
        <pc:chgData name="Manish Sharma" userId="b799adb9ba789c8f" providerId="LiveId" clId="{5CDF4A24-B575-41E1-86B4-1051DC98E637}" dt="2021-09-09T05:58:39.578" v="3162"/>
        <pc:sldMkLst>
          <pc:docMk/>
          <pc:sldMk cId="2113187241" sldId="345"/>
        </pc:sldMkLst>
      </pc:sldChg>
      <pc:sldChg chg="add">
        <pc:chgData name="Manish Sharma" userId="b799adb9ba789c8f" providerId="LiveId" clId="{5CDF4A24-B575-41E1-86B4-1051DC98E637}" dt="2021-09-09T09:38:41.921" v="3164"/>
        <pc:sldMkLst>
          <pc:docMk/>
          <pc:sldMk cId="2986602669" sldId="347"/>
        </pc:sldMkLst>
      </pc:sldChg>
      <pc:sldChg chg="addSp delSp modSp add mod setBg delDesignElem">
        <pc:chgData name="Manish Sharma" userId="b799adb9ba789c8f" providerId="LiveId" clId="{5CDF4A24-B575-41E1-86B4-1051DC98E637}" dt="2021-09-09T23:28:33.149" v="3632" actId="26606"/>
        <pc:sldMkLst>
          <pc:docMk/>
          <pc:sldMk cId="1565417734" sldId="349"/>
        </pc:sldMkLst>
        <pc:spChg chg="mod">
          <ac:chgData name="Manish Sharma" userId="b799adb9ba789c8f" providerId="LiveId" clId="{5CDF4A24-B575-41E1-86B4-1051DC98E637}" dt="2021-09-09T23:28:33.149" v="3632" actId="26606"/>
          <ac:spMkLst>
            <pc:docMk/>
            <pc:sldMk cId="1565417734" sldId="349"/>
            <ac:spMk id="2" creationId="{B71A776D-8227-4733-A19A-D139BC5A4FE1}"/>
          </ac:spMkLst>
        </pc:spChg>
        <pc:spChg chg="mod">
          <ac:chgData name="Manish Sharma" userId="b799adb9ba789c8f" providerId="LiveId" clId="{5CDF4A24-B575-41E1-86B4-1051DC98E637}" dt="2021-09-09T23:28:33.149" v="3632" actId="26606"/>
          <ac:spMkLst>
            <pc:docMk/>
            <pc:sldMk cId="1565417734" sldId="349"/>
            <ac:spMk id="3" creationId="{372B17DD-0106-4B06-95E5-D082DEE04FAB}"/>
          </ac:spMkLst>
        </pc:spChg>
        <pc:spChg chg="add del mod">
          <ac:chgData name="Manish Sharma" userId="b799adb9ba789c8f" providerId="LiveId" clId="{5CDF4A24-B575-41E1-86B4-1051DC98E637}" dt="2021-09-09T23:28:07.461" v="3629"/>
          <ac:spMkLst>
            <pc:docMk/>
            <pc:sldMk cId="1565417734" sldId="349"/>
            <ac:spMk id="4" creationId="{728E1326-BC7D-4500-89D3-DC3C19B3410F}"/>
          </ac:spMkLst>
        </pc:spChg>
        <pc:spChg chg="add del mod">
          <ac:chgData name="Manish Sharma" userId="b799adb9ba789c8f" providerId="LiveId" clId="{5CDF4A24-B575-41E1-86B4-1051DC98E637}" dt="2021-09-09T23:28:07.461" v="3629"/>
          <ac:spMkLst>
            <pc:docMk/>
            <pc:sldMk cId="1565417734" sldId="349"/>
            <ac:spMk id="5" creationId="{1527A76B-467E-4BBA-B54E-39F103B52F7C}"/>
          </ac:spMkLst>
        </pc:spChg>
        <pc:spChg chg="add del">
          <ac:chgData name="Manish Sharma" userId="b799adb9ba789c8f" providerId="LiveId" clId="{5CDF4A24-B575-41E1-86B4-1051DC98E637}" dt="2021-09-09T23:28:33.149" v="3632" actId="26606"/>
          <ac:spMkLst>
            <pc:docMk/>
            <pc:sldMk cId="1565417734" sldId="349"/>
            <ac:spMk id="6" creationId="{2B566528-1B12-4246-9431-5C2D7D081168}"/>
          </ac:spMkLst>
        </pc:spChg>
        <pc:spChg chg="add del">
          <ac:chgData name="Manish Sharma" userId="b799adb9ba789c8f" providerId="LiveId" clId="{5CDF4A24-B575-41E1-86B4-1051DC98E637}" dt="2021-09-09T23:28:33.149" v="3632" actId="26606"/>
          <ac:spMkLst>
            <pc:docMk/>
            <pc:sldMk cId="1565417734" sldId="349"/>
            <ac:spMk id="7" creationId="{2E80C965-DB6D-4F81-9E9E-B027384D0BD6}"/>
          </ac:spMkLst>
        </pc:spChg>
        <pc:spChg chg="add del">
          <ac:chgData name="Manish Sharma" userId="b799adb9ba789c8f" providerId="LiveId" clId="{5CDF4A24-B575-41E1-86B4-1051DC98E637}" dt="2021-09-09T23:27:58.828" v="3627" actId="26606"/>
          <ac:spMkLst>
            <pc:docMk/>
            <pc:sldMk cId="1565417734" sldId="349"/>
            <ac:spMk id="8" creationId="{B34F5AD2-EDBD-4BBD-A55C-EAFFD0C7097A}"/>
          </ac:spMkLst>
        </pc:spChg>
        <pc:spChg chg="add del">
          <ac:chgData name="Manish Sharma" userId="b799adb9ba789c8f" providerId="LiveId" clId="{5CDF4A24-B575-41E1-86B4-1051DC98E637}" dt="2021-09-09T23:28:33.149" v="3632" actId="26606"/>
          <ac:spMkLst>
            <pc:docMk/>
            <pc:sldMk cId="1565417734" sldId="349"/>
            <ac:spMk id="9" creationId="{A580F890-B085-4E95-96AA-55AEBEC5CE6E}"/>
          </ac:spMkLst>
        </pc:spChg>
        <pc:spChg chg="add del">
          <ac:chgData name="Manish Sharma" userId="b799adb9ba789c8f" providerId="LiveId" clId="{5CDF4A24-B575-41E1-86B4-1051DC98E637}" dt="2021-09-09T23:27:58.828" v="3627" actId="26606"/>
          <ac:spMkLst>
            <pc:docMk/>
            <pc:sldMk cId="1565417734" sldId="349"/>
            <ac:spMk id="10" creationId="{C3896A03-3945-419A-B66B-4EE266EDD152}"/>
          </ac:spMkLst>
        </pc:spChg>
        <pc:spChg chg="add del">
          <ac:chgData name="Manish Sharma" userId="b799adb9ba789c8f" providerId="LiveId" clId="{5CDF4A24-B575-41E1-86B4-1051DC98E637}" dt="2021-09-09T23:28:33.149" v="3632" actId="26606"/>
          <ac:spMkLst>
            <pc:docMk/>
            <pc:sldMk cId="1565417734" sldId="349"/>
            <ac:spMk id="11" creationId="{D3F51FEB-38FB-4F6C-9F7B-2F2AFAB65463}"/>
          </ac:spMkLst>
        </pc:spChg>
        <pc:spChg chg="add del">
          <ac:chgData name="Manish Sharma" userId="b799adb9ba789c8f" providerId="LiveId" clId="{5CDF4A24-B575-41E1-86B4-1051DC98E637}" dt="2021-09-09T23:27:58.828" v="3627" actId="26606"/>
          <ac:spMkLst>
            <pc:docMk/>
            <pc:sldMk cId="1565417734" sldId="349"/>
            <ac:spMk id="12" creationId="{B8EAE243-3A9F-4A46-B0D9-04C723A8A1BD}"/>
          </ac:spMkLst>
        </pc:spChg>
        <pc:spChg chg="add del">
          <ac:chgData name="Manish Sharma" userId="b799adb9ba789c8f" providerId="LiveId" clId="{5CDF4A24-B575-41E1-86B4-1051DC98E637}" dt="2021-09-09T23:28:33.149" v="3632" actId="26606"/>
          <ac:spMkLst>
            <pc:docMk/>
            <pc:sldMk cId="1565417734" sldId="349"/>
            <ac:spMk id="13" creationId="{1E547BA6-BAE0-43BB-A7CA-60F69CE252F0}"/>
          </ac:spMkLst>
        </pc:spChg>
        <pc:spChg chg="add del">
          <ac:chgData name="Manish Sharma" userId="b799adb9ba789c8f" providerId="LiveId" clId="{5CDF4A24-B575-41E1-86B4-1051DC98E637}" dt="2021-09-09T23:28:07.461" v="3629"/>
          <ac:spMkLst>
            <pc:docMk/>
            <pc:sldMk cId="1565417734" sldId="349"/>
            <ac:spMk id="14" creationId="{2B566528-1B12-4246-9431-5C2D7D081168}"/>
          </ac:spMkLst>
        </pc:spChg>
        <pc:spChg chg="del">
          <ac:chgData name="Manish Sharma" userId="b799adb9ba789c8f" providerId="LiveId" clId="{5CDF4A24-B575-41E1-86B4-1051DC98E637}" dt="2021-09-09T10:09:35.814" v="3300"/>
          <ac:spMkLst>
            <pc:docMk/>
            <pc:sldMk cId="1565417734" sldId="349"/>
            <ac:spMk id="15" creationId="{33CD251C-A887-4D2F-925B-FC097198538B}"/>
          </ac:spMkLst>
        </pc:spChg>
        <pc:spChg chg="add del">
          <ac:chgData name="Manish Sharma" userId="b799adb9ba789c8f" providerId="LiveId" clId="{5CDF4A24-B575-41E1-86B4-1051DC98E637}" dt="2021-09-09T23:28:07.461" v="3629"/>
          <ac:spMkLst>
            <pc:docMk/>
            <pc:sldMk cId="1565417734" sldId="349"/>
            <ac:spMk id="16" creationId="{2E80C965-DB6D-4F81-9E9E-B027384D0BD6}"/>
          </ac:spMkLst>
        </pc:spChg>
        <pc:spChg chg="del">
          <ac:chgData name="Manish Sharma" userId="b799adb9ba789c8f" providerId="LiveId" clId="{5CDF4A24-B575-41E1-86B4-1051DC98E637}" dt="2021-09-09T10:09:35.814" v="3300"/>
          <ac:spMkLst>
            <pc:docMk/>
            <pc:sldMk cId="1565417734" sldId="349"/>
            <ac:spMk id="17" creationId="{B19D093C-27FB-4032-B282-42C4563F257C}"/>
          </ac:spMkLst>
        </pc:spChg>
        <pc:spChg chg="add del">
          <ac:chgData name="Manish Sharma" userId="b799adb9ba789c8f" providerId="LiveId" clId="{5CDF4A24-B575-41E1-86B4-1051DC98E637}" dt="2021-09-09T23:28:07.461" v="3629"/>
          <ac:spMkLst>
            <pc:docMk/>
            <pc:sldMk cId="1565417734" sldId="349"/>
            <ac:spMk id="21" creationId="{A580F890-B085-4E95-96AA-55AEBEC5CE6E}"/>
          </ac:spMkLst>
        </pc:spChg>
        <pc:spChg chg="add del">
          <ac:chgData name="Manish Sharma" userId="b799adb9ba789c8f" providerId="LiveId" clId="{5CDF4A24-B575-41E1-86B4-1051DC98E637}" dt="2021-09-09T23:28:07.461" v="3629"/>
          <ac:spMkLst>
            <pc:docMk/>
            <pc:sldMk cId="1565417734" sldId="349"/>
            <ac:spMk id="23" creationId="{D3F51FEB-38FB-4F6C-9F7B-2F2AFAB65463}"/>
          </ac:spMkLst>
        </pc:spChg>
        <pc:spChg chg="add del">
          <ac:chgData name="Manish Sharma" userId="b799adb9ba789c8f" providerId="LiveId" clId="{5CDF4A24-B575-41E1-86B4-1051DC98E637}" dt="2021-09-09T23:28:07.461" v="3629"/>
          <ac:spMkLst>
            <pc:docMk/>
            <pc:sldMk cId="1565417734" sldId="349"/>
            <ac:spMk id="25" creationId="{1E547BA6-BAE0-43BB-A7CA-60F69CE252F0}"/>
          </ac:spMkLst>
        </pc:spChg>
        <pc:grpChg chg="del">
          <ac:chgData name="Manish Sharma" userId="b799adb9ba789c8f" providerId="LiveId" clId="{5CDF4A24-B575-41E1-86B4-1051DC98E637}" dt="2021-09-09T10:09:35.814" v="3300"/>
          <ac:grpSpMkLst>
            <pc:docMk/>
            <pc:sldMk cId="1565417734" sldId="349"/>
            <ac:grpSpMk id="19" creationId="{35EE815E-1BD3-4777-B652-6D98825BF66B}"/>
          </ac:grpSpMkLst>
        </pc:grpChg>
      </pc:sldChg>
      <pc:sldChg chg="add">
        <pc:chgData name="Manish Sharma" userId="b799adb9ba789c8f" providerId="LiveId" clId="{5CDF4A24-B575-41E1-86B4-1051DC98E637}" dt="2021-09-08T07:03:31.883" v="1956"/>
        <pc:sldMkLst>
          <pc:docMk/>
          <pc:sldMk cId="3237243737" sldId="357"/>
        </pc:sldMkLst>
      </pc:sldChg>
      <pc:sldChg chg="add">
        <pc:chgData name="Manish Sharma" userId="b799adb9ba789c8f" providerId="LiveId" clId="{5CDF4A24-B575-41E1-86B4-1051DC98E637}" dt="2021-09-08T07:03:31.883" v="1956"/>
        <pc:sldMkLst>
          <pc:docMk/>
          <pc:sldMk cId="3787089593" sldId="358"/>
        </pc:sldMkLst>
      </pc:sldChg>
      <pc:sldChg chg="add">
        <pc:chgData name="Manish Sharma" userId="b799adb9ba789c8f" providerId="LiveId" clId="{5CDF4A24-B575-41E1-86B4-1051DC98E637}" dt="2021-09-08T07:19:45.602" v="1957"/>
        <pc:sldMkLst>
          <pc:docMk/>
          <pc:sldMk cId="2543228366" sldId="359"/>
        </pc:sldMkLst>
      </pc:sldChg>
      <pc:sldChg chg="modSp add">
        <pc:chgData name="Manish Sharma" userId="b799adb9ba789c8f" providerId="LiveId" clId="{5CDF4A24-B575-41E1-86B4-1051DC98E637}" dt="2021-09-08T07:20:49.802" v="1987" actId="20577"/>
        <pc:sldMkLst>
          <pc:docMk/>
          <pc:sldMk cId="2451827515" sldId="360"/>
        </pc:sldMkLst>
        <pc:spChg chg="mod">
          <ac:chgData name="Manish Sharma" userId="b799adb9ba789c8f" providerId="LiveId" clId="{5CDF4A24-B575-41E1-86B4-1051DC98E637}" dt="2021-09-08T07:20:49.802" v="1987" actId="20577"/>
          <ac:spMkLst>
            <pc:docMk/>
            <pc:sldMk cId="2451827515" sldId="360"/>
            <ac:spMk id="3" creationId="{6E493C83-65B9-4A38-8A51-D08F153569B1}"/>
          </ac:spMkLst>
        </pc:spChg>
      </pc:sldChg>
      <pc:sldChg chg="addSp delSp modSp add">
        <pc:chgData name="Manish Sharma" userId="b799adb9ba789c8f" providerId="LiveId" clId="{5CDF4A24-B575-41E1-86B4-1051DC98E637}" dt="2021-09-08T07:27:19.985" v="2035"/>
        <pc:sldMkLst>
          <pc:docMk/>
          <pc:sldMk cId="3684569885" sldId="361"/>
        </pc:sldMkLst>
        <pc:spChg chg="del">
          <ac:chgData name="Manish Sharma" userId="b799adb9ba789c8f" providerId="LiveId" clId="{5CDF4A24-B575-41E1-86B4-1051DC98E637}" dt="2021-09-08T07:23:23.518" v="1989" actId="478"/>
          <ac:spMkLst>
            <pc:docMk/>
            <pc:sldMk cId="3684569885" sldId="361"/>
            <ac:spMk id="2" creationId="{BFB5F7B7-B292-490D-B9CF-B25BE05CBD3A}"/>
          </ac:spMkLst>
        </pc:spChg>
        <pc:spChg chg="del">
          <ac:chgData name="Manish Sharma" userId="b799adb9ba789c8f" providerId="LiveId" clId="{5CDF4A24-B575-41E1-86B4-1051DC98E637}" dt="2021-09-08T07:23:23.518" v="1989" actId="478"/>
          <ac:spMkLst>
            <pc:docMk/>
            <pc:sldMk cId="3684569885" sldId="361"/>
            <ac:spMk id="3" creationId="{4046BE1D-306F-4252-8EF0-419312E3739E}"/>
          </ac:spMkLst>
        </pc:spChg>
        <pc:spChg chg="add">
          <ac:chgData name="Manish Sharma" userId="b799adb9ba789c8f" providerId="LiveId" clId="{5CDF4A24-B575-41E1-86B4-1051DC98E637}" dt="2021-09-08T07:23:35.052" v="1990"/>
          <ac:spMkLst>
            <pc:docMk/>
            <pc:sldMk cId="3684569885" sldId="361"/>
            <ac:spMk id="4" creationId="{A9177185-CFB9-4F74-A133-E3D5A917A8B4}"/>
          </ac:spMkLst>
        </pc:spChg>
        <pc:spChg chg="add">
          <ac:chgData name="Manish Sharma" userId="b799adb9ba789c8f" providerId="LiveId" clId="{5CDF4A24-B575-41E1-86B4-1051DC98E637}" dt="2021-09-08T07:23:35.052" v="1990"/>
          <ac:spMkLst>
            <pc:docMk/>
            <pc:sldMk cId="3684569885" sldId="361"/>
            <ac:spMk id="5" creationId="{9322C02D-85F9-4EEC-9977-15FA026A5D39}"/>
          </ac:spMkLst>
        </pc:spChg>
        <pc:spChg chg="add mod">
          <ac:chgData name="Manish Sharma" userId="b799adb9ba789c8f" providerId="LiveId" clId="{5CDF4A24-B575-41E1-86B4-1051DC98E637}" dt="2021-09-08T07:25:04.410" v="2029" actId="1076"/>
          <ac:spMkLst>
            <pc:docMk/>
            <pc:sldMk cId="3684569885" sldId="361"/>
            <ac:spMk id="7" creationId="{CA852A98-29AA-454C-8EBC-1E9B6F3F7312}"/>
          </ac:spMkLst>
        </pc:spChg>
        <pc:spChg chg="add">
          <ac:chgData name="Manish Sharma" userId="b799adb9ba789c8f" providerId="LiveId" clId="{5CDF4A24-B575-41E1-86B4-1051DC98E637}" dt="2021-09-08T07:24:08.630" v="1991"/>
          <ac:spMkLst>
            <pc:docMk/>
            <pc:sldMk cId="3684569885" sldId="361"/>
            <ac:spMk id="8" creationId="{D9DEFB97-0496-4EBB-A656-DD19C843FC33}"/>
          </ac:spMkLst>
        </pc:spChg>
        <pc:spChg chg="add">
          <ac:chgData name="Manish Sharma" userId="b799adb9ba789c8f" providerId="LiveId" clId="{5CDF4A24-B575-41E1-86B4-1051DC98E637}" dt="2021-09-08T07:25:20.759" v="2030"/>
          <ac:spMkLst>
            <pc:docMk/>
            <pc:sldMk cId="3684569885" sldId="361"/>
            <ac:spMk id="11" creationId="{D10EE971-6AC3-4E63-B6AE-DC8150B65C21}"/>
          </ac:spMkLst>
        </pc:spChg>
        <pc:spChg chg="add">
          <ac:chgData name="Manish Sharma" userId="b799adb9ba789c8f" providerId="LiveId" clId="{5CDF4A24-B575-41E1-86B4-1051DC98E637}" dt="2021-09-08T07:25:53.535" v="2031"/>
          <ac:spMkLst>
            <pc:docMk/>
            <pc:sldMk cId="3684569885" sldId="361"/>
            <ac:spMk id="13" creationId="{27DAC7DF-4471-4B8F-898F-DE80572A052F}"/>
          </ac:spMkLst>
        </pc:spChg>
        <pc:spChg chg="add">
          <ac:chgData name="Manish Sharma" userId="b799adb9ba789c8f" providerId="LiveId" clId="{5CDF4A24-B575-41E1-86B4-1051DC98E637}" dt="2021-09-08T07:26:19.238" v="2032"/>
          <ac:spMkLst>
            <pc:docMk/>
            <pc:sldMk cId="3684569885" sldId="361"/>
            <ac:spMk id="14" creationId="{A1926B34-08B3-442E-B1C5-31E71306CF7A}"/>
          </ac:spMkLst>
        </pc:spChg>
        <pc:spChg chg="add">
          <ac:chgData name="Manish Sharma" userId="b799adb9ba789c8f" providerId="LiveId" clId="{5CDF4A24-B575-41E1-86B4-1051DC98E637}" dt="2021-09-08T07:26:40.519" v="2033"/>
          <ac:spMkLst>
            <pc:docMk/>
            <pc:sldMk cId="3684569885" sldId="361"/>
            <ac:spMk id="16" creationId="{5BF3D80A-B17B-494C-906C-3E59528C60D9}"/>
          </ac:spMkLst>
        </pc:spChg>
        <pc:spChg chg="add">
          <ac:chgData name="Manish Sharma" userId="b799adb9ba789c8f" providerId="LiveId" clId="{5CDF4A24-B575-41E1-86B4-1051DC98E637}" dt="2021-09-08T07:27:12.572" v="2034"/>
          <ac:spMkLst>
            <pc:docMk/>
            <pc:sldMk cId="3684569885" sldId="361"/>
            <ac:spMk id="18" creationId="{230586AD-25CC-440C-8E47-4747C6022FC5}"/>
          </ac:spMkLst>
        </pc:spChg>
        <pc:spChg chg="add">
          <ac:chgData name="Manish Sharma" userId="b799adb9ba789c8f" providerId="LiveId" clId="{5CDF4A24-B575-41E1-86B4-1051DC98E637}" dt="2021-09-08T07:27:12.572" v="2034"/>
          <ac:spMkLst>
            <pc:docMk/>
            <pc:sldMk cId="3684569885" sldId="361"/>
            <ac:spMk id="20" creationId="{FE8367E1-7858-4D5F-9153-8AF62055A9B0}"/>
          </ac:spMkLst>
        </pc:spChg>
        <pc:spChg chg="add">
          <ac:chgData name="Manish Sharma" userId="b799adb9ba789c8f" providerId="LiveId" clId="{5CDF4A24-B575-41E1-86B4-1051DC98E637}" dt="2021-09-08T07:27:19.985" v="2035"/>
          <ac:spMkLst>
            <pc:docMk/>
            <pc:sldMk cId="3684569885" sldId="361"/>
            <ac:spMk id="21" creationId="{0ACBBEDB-735F-4FE8-9D9D-64ABD3E0D742}"/>
          </ac:spMkLst>
        </pc:spChg>
        <pc:cxnChg chg="add">
          <ac:chgData name="Manish Sharma" userId="b799adb9ba789c8f" providerId="LiveId" clId="{5CDF4A24-B575-41E1-86B4-1051DC98E637}" dt="2021-09-08T07:23:35.052" v="1990"/>
          <ac:cxnSpMkLst>
            <pc:docMk/>
            <pc:sldMk cId="3684569885" sldId="361"/>
            <ac:cxnSpMk id="6" creationId="{AE873EC9-6852-4BB2-AC6B-CC2FBDF44338}"/>
          </ac:cxnSpMkLst>
        </pc:cxnChg>
        <pc:cxnChg chg="add">
          <ac:chgData name="Manish Sharma" userId="b799adb9ba789c8f" providerId="LiveId" clId="{5CDF4A24-B575-41E1-86B4-1051DC98E637}" dt="2021-09-08T07:24:08.630" v="1991"/>
          <ac:cxnSpMkLst>
            <pc:docMk/>
            <pc:sldMk cId="3684569885" sldId="361"/>
            <ac:cxnSpMk id="9" creationId="{56BC0E12-A0FF-44CA-8204-324ADECF051F}"/>
          </ac:cxnSpMkLst>
        </pc:cxnChg>
        <pc:cxnChg chg="add">
          <ac:chgData name="Manish Sharma" userId="b799adb9ba789c8f" providerId="LiveId" clId="{5CDF4A24-B575-41E1-86B4-1051DC98E637}" dt="2021-09-08T07:25:20.759" v="2030"/>
          <ac:cxnSpMkLst>
            <pc:docMk/>
            <pc:sldMk cId="3684569885" sldId="361"/>
            <ac:cxnSpMk id="10" creationId="{D915BAFD-3AA2-406C-A9D4-2A1F9C6FD8C1}"/>
          </ac:cxnSpMkLst>
        </pc:cxnChg>
        <pc:cxnChg chg="add">
          <ac:chgData name="Manish Sharma" userId="b799adb9ba789c8f" providerId="LiveId" clId="{5CDF4A24-B575-41E1-86B4-1051DC98E637}" dt="2021-09-08T07:25:53.535" v="2031"/>
          <ac:cxnSpMkLst>
            <pc:docMk/>
            <pc:sldMk cId="3684569885" sldId="361"/>
            <ac:cxnSpMk id="12" creationId="{D5017280-ABE1-4038-A7D6-8958B5D90F69}"/>
          </ac:cxnSpMkLst>
        </pc:cxnChg>
        <pc:cxnChg chg="add">
          <ac:chgData name="Manish Sharma" userId="b799adb9ba789c8f" providerId="LiveId" clId="{5CDF4A24-B575-41E1-86B4-1051DC98E637}" dt="2021-09-08T07:26:19.238" v="2032"/>
          <ac:cxnSpMkLst>
            <pc:docMk/>
            <pc:sldMk cId="3684569885" sldId="361"/>
            <ac:cxnSpMk id="15" creationId="{F46714BD-42D0-4536-A99A-A4B579036F27}"/>
          </ac:cxnSpMkLst>
        </pc:cxnChg>
        <pc:cxnChg chg="add">
          <ac:chgData name="Manish Sharma" userId="b799adb9ba789c8f" providerId="LiveId" clId="{5CDF4A24-B575-41E1-86B4-1051DC98E637}" dt="2021-09-08T07:26:40.519" v="2033"/>
          <ac:cxnSpMkLst>
            <pc:docMk/>
            <pc:sldMk cId="3684569885" sldId="361"/>
            <ac:cxnSpMk id="17" creationId="{DD723781-DFA9-41CA-B5FE-75887D7D6987}"/>
          </ac:cxnSpMkLst>
        </pc:cxnChg>
        <pc:cxnChg chg="add">
          <ac:chgData name="Manish Sharma" userId="b799adb9ba789c8f" providerId="LiveId" clId="{5CDF4A24-B575-41E1-86B4-1051DC98E637}" dt="2021-09-08T07:27:12.572" v="2034"/>
          <ac:cxnSpMkLst>
            <pc:docMk/>
            <pc:sldMk cId="3684569885" sldId="361"/>
            <ac:cxnSpMk id="19" creationId="{9F01C8D5-E8AF-4BAC-97C7-554DFC17B610}"/>
          </ac:cxnSpMkLst>
        </pc:cxnChg>
        <pc:cxnChg chg="add">
          <ac:chgData name="Manish Sharma" userId="b799adb9ba789c8f" providerId="LiveId" clId="{5CDF4A24-B575-41E1-86B4-1051DC98E637}" dt="2021-09-08T07:27:19.985" v="2035"/>
          <ac:cxnSpMkLst>
            <pc:docMk/>
            <pc:sldMk cId="3684569885" sldId="361"/>
            <ac:cxnSpMk id="22" creationId="{DAC9C88E-6ED2-40D8-87BD-90A2712F1F11}"/>
          </ac:cxnSpMkLst>
        </pc:cxnChg>
      </pc:sldChg>
      <pc:sldChg chg="addSp delSp modSp add mod setBg delDesignElem">
        <pc:chgData name="Manish Sharma" userId="b799adb9ba789c8f" providerId="LiveId" clId="{5CDF4A24-B575-41E1-86B4-1051DC98E637}" dt="2021-09-08T07:36:45.055" v="2070" actId="26606"/>
        <pc:sldMkLst>
          <pc:docMk/>
          <pc:sldMk cId="2514910419" sldId="362"/>
        </pc:sldMkLst>
        <pc:spChg chg="mod">
          <ac:chgData name="Manish Sharma" userId="b799adb9ba789c8f" providerId="LiveId" clId="{5CDF4A24-B575-41E1-86B4-1051DC98E637}" dt="2021-09-08T07:36:45.055" v="2070" actId="26606"/>
          <ac:spMkLst>
            <pc:docMk/>
            <pc:sldMk cId="2514910419" sldId="362"/>
            <ac:spMk id="2" creationId="{DC051205-93A4-4BF5-8D42-F83F693EAF60}"/>
          </ac:spMkLst>
        </pc:spChg>
        <pc:spChg chg="del mod">
          <ac:chgData name="Manish Sharma" userId="b799adb9ba789c8f" providerId="LiveId" clId="{5CDF4A24-B575-41E1-86B4-1051DC98E637}" dt="2021-09-08T07:35:33.062" v="2061" actId="478"/>
          <ac:spMkLst>
            <pc:docMk/>
            <pc:sldMk cId="2514910419" sldId="362"/>
            <ac:spMk id="3" creationId="{14A70D68-7B32-45FE-BE43-8E947E326303}"/>
          </ac:spMkLst>
        </pc:spChg>
        <pc:spChg chg="add del mod">
          <ac:chgData name="Manish Sharma" userId="b799adb9ba789c8f" providerId="LiveId" clId="{5CDF4A24-B575-41E1-86B4-1051DC98E637}" dt="2021-09-08T07:35:35.617" v="2062" actId="478"/>
          <ac:spMkLst>
            <pc:docMk/>
            <pc:sldMk cId="2514910419" sldId="362"/>
            <ac:spMk id="5" creationId="{593EFB40-C4E5-4091-8FF3-43E5A672A146}"/>
          </ac:spMkLst>
        </pc:spChg>
        <pc:spChg chg="add del mod">
          <ac:chgData name="Manish Sharma" userId="b799adb9ba789c8f" providerId="LiveId" clId="{5CDF4A24-B575-41E1-86B4-1051DC98E637}" dt="2021-09-08T07:36:44.236" v="2069"/>
          <ac:spMkLst>
            <pc:docMk/>
            <pc:sldMk cId="2514910419" sldId="362"/>
            <ac:spMk id="7" creationId="{F120D15E-7C6A-46BF-91A1-7947B1F8918B}"/>
          </ac:spMkLst>
        </pc:spChg>
        <pc:spChg chg="add del mod">
          <ac:chgData name="Manish Sharma" userId="b799adb9ba789c8f" providerId="LiveId" clId="{5CDF4A24-B575-41E1-86B4-1051DC98E637}" dt="2021-09-08T07:36:44.236" v="2069"/>
          <ac:spMkLst>
            <pc:docMk/>
            <pc:sldMk cId="2514910419" sldId="362"/>
            <ac:spMk id="8" creationId="{E0857B57-77CA-4558-B852-4F59097EAE98}"/>
          </ac:spMkLst>
        </pc:spChg>
        <pc:spChg chg="add del">
          <ac:chgData name="Manish Sharma" userId="b799adb9ba789c8f" providerId="LiveId" clId="{5CDF4A24-B575-41E1-86B4-1051DC98E637}" dt="2021-09-08T07:36:45.055" v="2070" actId="26606"/>
          <ac:spMkLst>
            <pc:docMk/>
            <pc:sldMk cId="2514910419" sldId="362"/>
            <ac:spMk id="11" creationId="{53F29798-D584-4792-9B62-3F5F5C36D619}"/>
          </ac:spMkLst>
        </pc:spChg>
        <pc:graphicFrameChg chg="add mod modGraphic">
          <ac:chgData name="Manish Sharma" userId="b799adb9ba789c8f" providerId="LiveId" clId="{5CDF4A24-B575-41E1-86B4-1051DC98E637}" dt="2021-09-08T07:36:45.055" v="2070" actId="26606"/>
          <ac:graphicFrameMkLst>
            <pc:docMk/>
            <pc:sldMk cId="2514910419" sldId="362"/>
            <ac:graphicFrameMk id="6" creationId="{7ED6FDCF-7A38-4758-9B1F-6F9D5136890B}"/>
          </ac:graphicFrameMkLst>
        </pc:graphicFrameChg>
      </pc:sldChg>
      <pc:sldChg chg="add">
        <pc:chgData name="Manish Sharma" userId="b799adb9ba789c8f" providerId="LiveId" clId="{5CDF4A24-B575-41E1-86B4-1051DC98E637}" dt="2021-09-08T07:45:53.012" v="2536"/>
        <pc:sldMkLst>
          <pc:docMk/>
          <pc:sldMk cId="255845038" sldId="363"/>
        </pc:sldMkLst>
      </pc:sldChg>
      <pc:sldChg chg="add">
        <pc:chgData name="Manish Sharma" userId="b799adb9ba789c8f" providerId="LiveId" clId="{5CDF4A24-B575-41E1-86B4-1051DC98E637}" dt="2021-09-08T07:45:53.012" v="2536"/>
        <pc:sldMkLst>
          <pc:docMk/>
          <pc:sldMk cId="1519389939" sldId="364"/>
        </pc:sldMkLst>
      </pc:sldChg>
      <pc:sldChg chg="add">
        <pc:chgData name="Manish Sharma" userId="b799adb9ba789c8f" providerId="LiveId" clId="{5CDF4A24-B575-41E1-86B4-1051DC98E637}" dt="2021-09-08T09:42:30.456" v="2538"/>
        <pc:sldMkLst>
          <pc:docMk/>
          <pc:sldMk cId="486550458" sldId="365"/>
        </pc:sldMkLst>
      </pc:sldChg>
      <pc:sldChg chg="add">
        <pc:chgData name="Manish Sharma" userId="b799adb9ba789c8f" providerId="LiveId" clId="{5CDF4A24-B575-41E1-86B4-1051DC98E637}" dt="2021-09-08T09:42:30.456" v="2538"/>
        <pc:sldMkLst>
          <pc:docMk/>
          <pc:sldMk cId="1424805398" sldId="366"/>
        </pc:sldMkLst>
      </pc:sldChg>
      <pc:sldChg chg="modSp add">
        <pc:chgData name="Manish Sharma" userId="b799adb9ba789c8f" providerId="LiveId" clId="{5CDF4A24-B575-41E1-86B4-1051DC98E637}" dt="2021-09-08T10:03:14.451" v="2749" actId="20577"/>
        <pc:sldMkLst>
          <pc:docMk/>
          <pc:sldMk cId="3442905815" sldId="367"/>
        </pc:sldMkLst>
        <pc:spChg chg="mod">
          <ac:chgData name="Manish Sharma" userId="b799adb9ba789c8f" providerId="LiveId" clId="{5CDF4A24-B575-41E1-86B4-1051DC98E637}" dt="2021-09-08T10:02:04.760" v="2554" actId="20577"/>
          <ac:spMkLst>
            <pc:docMk/>
            <pc:sldMk cId="3442905815" sldId="367"/>
            <ac:spMk id="2" creationId="{6E73A32F-1DCB-45A9-AAAA-F9381F648097}"/>
          </ac:spMkLst>
        </pc:spChg>
        <pc:spChg chg="mod">
          <ac:chgData name="Manish Sharma" userId="b799adb9ba789c8f" providerId="LiveId" clId="{5CDF4A24-B575-41E1-86B4-1051DC98E637}" dt="2021-09-08T10:03:14.451" v="2749" actId="20577"/>
          <ac:spMkLst>
            <pc:docMk/>
            <pc:sldMk cId="3442905815" sldId="367"/>
            <ac:spMk id="3" creationId="{77D192F5-9CF8-4FD9-9DC1-8D7B2F54EF19}"/>
          </ac:spMkLst>
        </pc:spChg>
      </pc:sldChg>
      <pc:sldChg chg="modSp add">
        <pc:chgData name="Manish Sharma" userId="b799adb9ba789c8f" providerId="LiveId" clId="{5CDF4A24-B575-41E1-86B4-1051DC98E637}" dt="2021-09-08T10:22:00.424" v="2785" actId="20577"/>
        <pc:sldMkLst>
          <pc:docMk/>
          <pc:sldMk cId="1239693065" sldId="368"/>
        </pc:sldMkLst>
        <pc:spChg chg="mod">
          <ac:chgData name="Manish Sharma" userId="b799adb9ba789c8f" providerId="LiveId" clId="{5CDF4A24-B575-41E1-86B4-1051DC98E637}" dt="2021-09-08T10:20:48.317" v="2770" actId="20577"/>
          <ac:spMkLst>
            <pc:docMk/>
            <pc:sldMk cId="1239693065" sldId="368"/>
            <ac:spMk id="2" creationId="{305FBA25-6D7C-4991-9C02-A6CECED5EBA1}"/>
          </ac:spMkLst>
        </pc:spChg>
        <pc:spChg chg="mod">
          <ac:chgData name="Manish Sharma" userId="b799adb9ba789c8f" providerId="LiveId" clId="{5CDF4A24-B575-41E1-86B4-1051DC98E637}" dt="2021-09-08T10:22:00.424" v="2785" actId="20577"/>
          <ac:spMkLst>
            <pc:docMk/>
            <pc:sldMk cId="1239693065" sldId="368"/>
            <ac:spMk id="3" creationId="{CE9F948E-9B13-456D-8CF8-0D6412AFB44F}"/>
          </ac:spMkLst>
        </pc:spChg>
      </pc:sldChg>
      <pc:sldChg chg="modSp add">
        <pc:chgData name="Manish Sharma" userId="b799adb9ba789c8f" providerId="LiveId" clId="{5CDF4A24-B575-41E1-86B4-1051DC98E637}" dt="2021-09-08T10:22:55.723" v="2822" actId="20577"/>
        <pc:sldMkLst>
          <pc:docMk/>
          <pc:sldMk cId="2331089218" sldId="369"/>
        </pc:sldMkLst>
        <pc:spChg chg="mod">
          <ac:chgData name="Manish Sharma" userId="b799adb9ba789c8f" providerId="LiveId" clId="{5CDF4A24-B575-41E1-86B4-1051DC98E637}" dt="2021-09-08T10:22:32.001" v="2808" actId="20577"/>
          <ac:spMkLst>
            <pc:docMk/>
            <pc:sldMk cId="2331089218" sldId="369"/>
            <ac:spMk id="2" creationId="{C8D9E264-3D4F-407A-B6C8-8C1E53DAA134}"/>
          </ac:spMkLst>
        </pc:spChg>
        <pc:spChg chg="mod">
          <ac:chgData name="Manish Sharma" userId="b799adb9ba789c8f" providerId="LiveId" clId="{5CDF4A24-B575-41E1-86B4-1051DC98E637}" dt="2021-09-08T10:22:55.723" v="2822" actId="20577"/>
          <ac:spMkLst>
            <pc:docMk/>
            <pc:sldMk cId="2331089218" sldId="369"/>
            <ac:spMk id="3" creationId="{9E109DE0-105D-4830-9441-8305B8B9BBC1}"/>
          </ac:spMkLst>
        </pc:spChg>
      </pc:sldChg>
      <pc:sldChg chg="addSp delSp modSp add">
        <pc:chgData name="Manish Sharma" userId="b799adb9ba789c8f" providerId="LiveId" clId="{5CDF4A24-B575-41E1-86B4-1051DC98E637}" dt="2021-09-08T10:27:52.818" v="2873" actId="403"/>
        <pc:sldMkLst>
          <pc:docMk/>
          <pc:sldMk cId="940231496" sldId="370"/>
        </pc:sldMkLst>
        <pc:spChg chg="mod">
          <ac:chgData name="Manish Sharma" userId="b799adb9ba789c8f" providerId="LiveId" clId="{5CDF4A24-B575-41E1-86B4-1051DC98E637}" dt="2021-09-08T10:23:20.665" v="2849" actId="20577"/>
          <ac:spMkLst>
            <pc:docMk/>
            <pc:sldMk cId="940231496" sldId="370"/>
            <ac:spMk id="2" creationId="{A5C273A8-D821-4D9C-8721-56138386856A}"/>
          </ac:spMkLst>
        </pc:spChg>
        <pc:spChg chg="del mod">
          <ac:chgData name="Manish Sharma" userId="b799adb9ba789c8f" providerId="LiveId" clId="{5CDF4A24-B575-41E1-86B4-1051DC98E637}" dt="2021-09-08T10:25:54.124" v="2862" actId="478"/>
          <ac:spMkLst>
            <pc:docMk/>
            <pc:sldMk cId="940231496" sldId="370"/>
            <ac:spMk id="3" creationId="{07D69F90-5B38-437C-BE96-079BC5F2C40D}"/>
          </ac:spMkLst>
        </pc:spChg>
        <pc:graphicFrameChg chg="add mod modGraphic">
          <ac:chgData name="Manish Sharma" userId="b799adb9ba789c8f" providerId="LiveId" clId="{5CDF4A24-B575-41E1-86B4-1051DC98E637}" dt="2021-09-08T10:27:52.818" v="2873" actId="403"/>
          <ac:graphicFrameMkLst>
            <pc:docMk/>
            <pc:sldMk cId="940231496" sldId="370"/>
            <ac:graphicFrameMk id="4" creationId="{1331B7DD-E359-47BB-B70A-DECA522B84A4}"/>
          </ac:graphicFrameMkLst>
        </pc:graphicFrameChg>
      </pc:sldChg>
      <pc:sldChg chg="addSp delSp modSp add">
        <pc:chgData name="Manish Sharma" userId="b799adb9ba789c8f" providerId="LiveId" clId="{5CDF4A24-B575-41E1-86B4-1051DC98E637}" dt="2021-09-09T05:11:21.011" v="2950" actId="1076"/>
        <pc:sldMkLst>
          <pc:docMk/>
          <pc:sldMk cId="3381208747" sldId="371"/>
        </pc:sldMkLst>
        <pc:spChg chg="mod">
          <ac:chgData name="Manish Sharma" userId="b799adb9ba789c8f" providerId="LiveId" clId="{5CDF4A24-B575-41E1-86B4-1051DC98E637}" dt="2021-09-09T05:03:04.995" v="2909"/>
          <ac:spMkLst>
            <pc:docMk/>
            <pc:sldMk cId="3381208747" sldId="371"/>
            <ac:spMk id="2" creationId="{3916B979-E77D-46E2-BA93-C08E7E69BE15}"/>
          </ac:spMkLst>
        </pc:spChg>
        <pc:spChg chg="del">
          <ac:chgData name="Manish Sharma" userId="b799adb9ba789c8f" providerId="LiveId" clId="{5CDF4A24-B575-41E1-86B4-1051DC98E637}" dt="2021-09-09T05:03:09.364" v="2910" actId="478"/>
          <ac:spMkLst>
            <pc:docMk/>
            <pc:sldMk cId="3381208747" sldId="371"/>
            <ac:spMk id="3" creationId="{30B60E11-0DD1-4783-BA30-C7765401A367}"/>
          </ac:spMkLst>
        </pc:spChg>
        <pc:spChg chg="add mod">
          <ac:chgData name="Manish Sharma" userId="b799adb9ba789c8f" providerId="LiveId" clId="{5CDF4A24-B575-41E1-86B4-1051DC98E637}" dt="2021-09-09T05:11:21.011" v="2950" actId="1076"/>
          <ac:spMkLst>
            <pc:docMk/>
            <pc:sldMk cId="3381208747" sldId="371"/>
            <ac:spMk id="4" creationId="{B8E11E64-E39D-4BF8-9619-2B1FDF1DBD11}"/>
          </ac:spMkLst>
        </pc:spChg>
        <pc:spChg chg="add mod">
          <ac:chgData name="Manish Sharma" userId="b799adb9ba789c8f" providerId="LiveId" clId="{5CDF4A24-B575-41E1-86B4-1051DC98E637}" dt="2021-09-09T05:11:21.011" v="2950" actId="1076"/>
          <ac:spMkLst>
            <pc:docMk/>
            <pc:sldMk cId="3381208747" sldId="371"/>
            <ac:spMk id="5" creationId="{AD0FD4E5-30FC-4EC1-8D31-2AAB77A4CFA1}"/>
          </ac:spMkLst>
        </pc:spChg>
        <pc:spChg chg="add mod">
          <ac:chgData name="Manish Sharma" userId="b799adb9ba789c8f" providerId="LiveId" clId="{5CDF4A24-B575-41E1-86B4-1051DC98E637}" dt="2021-09-09T05:11:21.011" v="2950" actId="1076"/>
          <ac:spMkLst>
            <pc:docMk/>
            <pc:sldMk cId="3381208747" sldId="371"/>
            <ac:spMk id="6" creationId="{3FFF7B2F-D249-4F78-A592-51258943C7D3}"/>
          </ac:spMkLst>
        </pc:spChg>
        <pc:spChg chg="add mod">
          <ac:chgData name="Manish Sharma" userId="b799adb9ba789c8f" providerId="LiveId" clId="{5CDF4A24-B575-41E1-86B4-1051DC98E637}" dt="2021-09-09T05:11:21.011" v="2950" actId="1076"/>
          <ac:spMkLst>
            <pc:docMk/>
            <pc:sldMk cId="3381208747" sldId="371"/>
            <ac:spMk id="8" creationId="{5DBD26B1-9A07-45D7-879F-30BB2D1FFDCA}"/>
          </ac:spMkLst>
        </pc:spChg>
        <pc:spChg chg="add mod">
          <ac:chgData name="Manish Sharma" userId="b799adb9ba789c8f" providerId="LiveId" clId="{5CDF4A24-B575-41E1-86B4-1051DC98E637}" dt="2021-09-09T05:11:21.011" v="2950" actId="1076"/>
          <ac:spMkLst>
            <pc:docMk/>
            <pc:sldMk cId="3381208747" sldId="371"/>
            <ac:spMk id="12" creationId="{AA81F8BD-60EA-4C22-8C85-D263F0D60622}"/>
          </ac:spMkLst>
        </pc:spChg>
        <pc:spChg chg="add mod">
          <ac:chgData name="Manish Sharma" userId="b799adb9ba789c8f" providerId="LiveId" clId="{5CDF4A24-B575-41E1-86B4-1051DC98E637}" dt="2021-09-09T05:11:21.011" v="2950" actId="1076"/>
          <ac:spMkLst>
            <pc:docMk/>
            <pc:sldMk cId="3381208747" sldId="371"/>
            <ac:spMk id="13" creationId="{BA456E95-7BB8-43FC-B4FF-50A3C1C14308}"/>
          </ac:spMkLst>
        </pc:spChg>
        <pc:spChg chg="add mod">
          <ac:chgData name="Manish Sharma" userId="b799adb9ba789c8f" providerId="LiveId" clId="{5CDF4A24-B575-41E1-86B4-1051DC98E637}" dt="2021-09-09T05:11:21.011" v="2950" actId="1076"/>
          <ac:spMkLst>
            <pc:docMk/>
            <pc:sldMk cId="3381208747" sldId="371"/>
            <ac:spMk id="14" creationId="{1BFAB7EA-7584-4A3B-B2FA-57A07104394B}"/>
          </ac:spMkLst>
        </pc:spChg>
        <pc:spChg chg="add mod">
          <ac:chgData name="Manish Sharma" userId="b799adb9ba789c8f" providerId="LiveId" clId="{5CDF4A24-B575-41E1-86B4-1051DC98E637}" dt="2021-09-09T05:11:21.011" v="2950" actId="1076"/>
          <ac:spMkLst>
            <pc:docMk/>
            <pc:sldMk cId="3381208747" sldId="371"/>
            <ac:spMk id="16" creationId="{D050C9E3-93D6-49FF-98BB-464CFFB3E9F7}"/>
          </ac:spMkLst>
        </pc:spChg>
        <pc:cxnChg chg="add mod">
          <ac:chgData name="Manish Sharma" userId="b799adb9ba789c8f" providerId="LiveId" clId="{5CDF4A24-B575-41E1-86B4-1051DC98E637}" dt="2021-09-09T05:11:21.011" v="2950" actId="1076"/>
          <ac:cxnSpMkLst>
            <pc:docMk/>
            <pc:sldMk cId="3381208747" sldId="371"/>
            <ac:cxnSpMk id="7" creationId="{8A6747C8-15BF-408E-A41E-BE88328567BD}"/>
          </ac:cxnSpMkLst>
        </pc:cxnChg>
        <pc:cxnChg chg="add mod">
          <ac:chgData name="Manish Sharma" userId="b799adb9ba789c8f" providerId="LiveId" clId="{5CDF4A24-B575-41E1-86B4-1051DC98E637}" dt="2021-09-09T05:11:21.011" v="2950" actId="1076"/>
          <ac:cxnSpMkLst>
            <pc:docMk/>
            <pc:sldMk cId="3381208747" sldId="371"/>
            <ac:cxnSpMk id="15" creationId="{4908207E-8369-4AAC-8A43-B5361AA8394B}"/>
          </ac:cxnSpMkLst>
        </pc:cxnChg>
      </pc:sldChg>
      <pc:sldChg chg="addSp delSp modSp add">
        <pc:chgData name="Manish Sharma" userId="b799adb9ba789c8f" providerId="LiveId" clId="{5CDF4A24-B575-41E1-86B4-1051DC98E637}" dt="2021-09-09T05:12:01.156" v="2954"/>
        <pc:sldMkLst>
          <pc:docMk/>
          <pc:sldMk cId="1907400646" sldId="372"/>
        </pc:sldMkLst>
        <pc:spChg chg="mod">
          <ac:chgData name="Manish Sharma" userId="b799adb9ba789c8f" providerId="LiveId" clId="{5CDF4A24-B575-41E1-86B4-1051DC98E637}" dt="2021-09-09T05:11:46.044" v="2952"/>
          <ac:spMkLst>
            <pc:docMk/>
            <pc:sldMk cId="1907400646" sldId="372"/>
            <ac:spMk id="2" creationId="{09DF6155-CFF7-43D3-8666-71205D7BE358}"/>
          </ac:spMkLst>
        </pc:spChg>
        <pc:spChg chg="del">
          <ac:chgData name="Manish Sharma" userId="b799adb9ba789c8f" providerId="LiveId" clId="{5CDF4A24-B575-41E1-86B4-1051DC98E637}" dt="2021-09-09T05:11:50.181" v="2953" actId="478"/>
          <ac:spMkLst>
            <pc:docMk/>
            <pc:sldMk cId="1907400646" sldId="372"/>
            <ac:spMk id="3" creationId="{751C9860-42D6-44EA-9DEE-5E3C659FFF68}"/>
          </ac:spMkLst>
        </pc:spChg>
        <pc:spChg chg="add">
          <ac:chgData name="Manish Sharma" userId="b799adb9ba789c8f" providerId="LiveId" clId="{5CDF4A24-B575-41E1-86B4-1051DC98E637}" dt="2021-09-09T05:12:01.156" v="2954"/>
          <ac:spMkLst>
            <pc:docMk/>
            <pc:sldMk cId="1907400646" sldId="372"/>
            <ac:spMk id="4" creationId="{F56065BF-8E56-4481-94B5-74479340A2EE}"/>
          </ac:spMkLst>
        </pc:spChg>
        <pc:spChg chg="add">
          <ac:chgData name="Manish Sharma" userId="b799adb9ba789c8f" providerId="LiveId" clId="{5CDF4A24-B575-41E1-86B4-1051DC98E637}" dt="2021-09-09T05:12:01.156" v="2954"/>
          <ac:spMkLst>
            <pc:docMk/>
            <pc:sldMk cId="1907400646" sldId="372"/>
            <ac:spMk id="5" creationId="{17FCD4CD-400D-4840-812F-71B4D5B8CA26}"/>
          </ac:spMkLst>
        </pc:spChg>
        <pc:spChg chg="add">
          <ac:chgData name="Manish Sharma" userId="b799adb9ba789c8f" providerId="LiveId" clId="{5CDF4A24-B575-41E1-86B4-1051DC98E637}" dt="2021-09-09T05:12:01.156" v="2954"/>
          <ac:spMkLst>
            <pc:docMk/>
            <pc:sldMk cId="1907400646" sldId="372"/>
            <ac:spMk id="6" creationId="{4F910401-45E8-4A38-9747-48865788B887}"/>
          </ac:spMkLst>
        </pc:spChg>
        <pc:spChg chg="add">
          <ac:chgData name="Manish Sharma" userId="b799adb9ba789c8f" providerId="LiveId" clId="{5CDF4A24-B575-41E1-86B4-1051DC98E637}" dt="2021-09-09T05:12:01.156" v="2954"/>
          <ac:spMkLst>
            <pc:docMk/>
            <pc:sldMk cId="1907400646" sldId="372"/>
            <ac:spMk id="9" creationId="{7CC116A6-8B8A-401E-8F9B-CD61B8A70F8A}"/>
          </ac:spMkLst>
        </pc:spChg>
        <pc:spChg chg="add">
          <ac:chgData name="Manish Sharma" userId="b799adb9ba789c8f" providerId="LiveId" clId="{5CDF4A24-B575-41E1-86B4-1051DC98E637}" dt="2021-09-09T05:12:01.156" v="2954"/>
          <ac:spMkLst>
            <pc:docMk/>
            <pc:sldMk cId="1907400646" sldId="372"/>
            <ac:spMk id="10" creationId="{C4B6A7D7-D4E5-405A-A0E6-0663625B6DBC}"/>
          </ac:spMkLst>
        </pc:spChg>
        <pc:spChg chg="add">
          <ac:chgData name="Manish Sharma" userId="b799adb9ba789c8f" providerId="LiveId" clId="{5CDF4A24-B575-41E1-86B4-1051DC98E637}" dt="2021-09-09T05:12:01.156" v="2954"/>
          <ac:spMkLst>
            <pc:docMk/>
            <pc:sldMk cId="1907400646" sldId="372"/>
            <ac:spMk id="11" creationId="{C44E9F1C-F879-4479-9C7F-DBCE03C1625C}"/>
          </ac:spMkLst>
        </pc:spChg>
        <pc:spChg chg="add">
          <ac:chgData name="Manish Sharma" userId="b799adb9ba789c8f" providerId="LiveId" clId="{5CDF4A24-B575-41E1-86B4-1051DC98E637}" dt="2021-09-09T05:12:01.156" v="2954"/>
          <ac:spMkLst>
            <pc:docMk/>
            <pc:sldMk cId="1907400646" sldId="372"/>
            <ac:spMk id="12" creationId="{17431631-7D50-4513-9EA3-39B063480F63}"/>
          </ac:spMkLst>
        </pc:spChg>
        <pc:cxnChg chg="add">
          <ac:chgData name="Manish Sharma" userId="b799adb9ba789c8f" providerId="LiveId" clId="{5CDF4A24-B575-41E1-86B4-1051DC98E637}" dt="2021-09-09T05:12:01.156" v="2954"/>
          <ac:cxnSpMkLst>
            <pc:docMk/>
            <pc:sldMk cId="1907400646" sldId="372"/>
            <ac:cxnSpMk id="7" creationId="{C18EB290-0F21-4E93-B8E0-97B087582439}"/>
          </ac:cxnSpMkLst>
        </pc:cxnChg>
        <pc:cxnChg chg="add">
          <ac:chgData name="Manish Sharma" userId="b799adb9ba789c8f" providerId="LiveId" clId="{5CDF4A24-B575-41E1-86B4-1051DC98E637}" dt="2021-09-09T05:12:01.156" v="2954"/>
          <ac:cxnSpMkLst>
            <pc:docMk/>
            <pc:sldMk cId="1907400646" sldId="372"/>
            <ac:cxnSpMk id="8" creationId="{288B0DE6-F5F5-40E8-B92C-D26BEFCFCAF0}"/>
          </ac:cxnSpMkLst>
        </pc:cxnChg>
      </pc:sldChg>
      <pc:sldChg chg="addSp delSp modSp add">
        <pc:chgData name="Manish Sharma" userId="b799adb9ba789c8f" providerId="LiveId" clId="{5CDF4A24-B575-41E1-86B4-1051DC98E637}" dt="2021-09-09T05:37:33.902" v="3161" actId="20577"/>
        <pc:sldMkLst>
          <pc:docMk/>
          <pc:sldMk cId="2204562738" sldId="373"/>
        </pc:sldMkLst>
        <pc:spChg chg="mod">
          <ac:chgData name="Manish Sharma" userId="b799adb9ba789c8f" providerId="LiveId" clId="{5CDF4A24-B575-41E1-86B4-1051DC98E637}" dt="2021-09-09T05:33:57.528" v="2962" actId="20577"/>
          <ac:spMkLst>
            <pc:docMk/>
            <pc:sldMk cId="2204562738" sldId="373"/>
            <ac:spMk id="2" creationId="{967A5890-ACF6-4733-BBD9-EB2D1EFCEEC2}"/>
          </ac:spMkLst>
        </pc:spChg>
        <pc:spChg chg="del">
          <ac:chgData name="Manish Sharma" userId="b799adb9ba789c8f" providerId="LiveId" clId="{5CDF4A24-B575-41E1-86B4-1051DC98E637}" dt="2021-09-09T05:34:01.716" v="2963"/>
          <ac:spMkLst>
            <pc:docMk/>
            <pc:sldMk cId="2204562738" sldId="373"/>
            <ac:spMk id="3" creationId="{035E8AEE-B50D-4C4B-A16E-B7D5EE101E3E}"/>
          </ac:spMkLst>
        </pc:spChg>
        <pc:spChg chg="add del mod">
          <ac:chgData name="Manish Sharma" userId="b799adb9ba789c8f" providerId="LiveId" clId="{5CDF4A24-B575-41E1-86B4-1051DC98E637}" dt="2021-09-09T05:34:01.716" v="2963"/>
          <ac:spMkLst>
            <pc:docMk/>
            <pc:sldMk cId="2204562738" sldId="373"/>
            <ac:spMk id="4" creationId="{96513F8B-5E93-4EA3-8F98-591387D5CC27}"/>
          </ac:spMkLst>
        </pc:spChg>
        <pc:spChg chg="add del mod">
          <ac:chgData name="Manish Sharma" userId="b799adb9ba789c8f" providerId="LiveId" clId="{5CDF4A24-B575-41E1-86B4-1051DC98E637}" dt="2021-09-09T05:34:03.537" v="2964"/>
          <ac:spMkLst>
            <pc:docMk/>
            <pc:sldMk cId="2204562738" sldId="373"/>
            <ac:spMk id="5" creationId="{B1F4E554-C837-490A-8430-C857B81124F0}"/>
          </ac:spMkLst>
        </pc:spChg>
        <pc:spChg chg="add del mod">
          <ac:chgData name="Manish Sharma" userId="b799adb9ba789c8f" providerId="LiveId" clId="{5CDF4A24-B575-41E1-86B4-1051DC98E637}" dt="2021-09-09T05:34:03.537" v="2964"/>
          <ac:spMkLst>
            <pc:docMk/>
            <pc:sldMk cId="2204562738" sldId="373"/>
            <ac:spMk id="6" creationId="{111B5C95-6042-4C0B-BEC7-9FD8F7CA9AA2}"/>
          </ac:spMkLst>
        </pc:spChg>
        <pc:spChg chg="add mod">
          <ac:chgData name="Manish Sharma" userId="b799adb9ba789c8f" providerId="LiveId" clId="{5CDF4A24-B575-41E1-86B4-1051DC98E637}" dt="2021-09-09T05:37:33.902" v="3161" actId="20577"/>
          <ac:spMkLst>
            <pc:docMk/>
            <pc:sldMk cId="2204562738" sldId="373"/>
            <ac:spMk id="7" creationId="{C5E1EA91-49C5-441A-993A-671E1B898930}"/>
          </ac:spMkLst>
        </pc:spChg>
        <pc:spChg chg="add del">
          <ac:chgData name="Manish Sharma" userId="b799adb9ba789c8f" providerId="LiveId" clId="{5CDF4A24-B575-41E1-86B4-1051DC98E637}" dt="2021-09-09T05:37:26.545" v="3155"/>
          <ac:spMkLst>
            <pc:docMk/>
            <pc:sldMk cId="2204562738" sldId="373"/>
            <ac:spMk id="8" creationId="{01E8BBC8-8014-47A9-AF23-ED697857CE8D}"/>
          </ac:spMkLst>
        </pc:spChg>
      </pc:sldChg>
      <pc:sldChg chg="addSp delSp modSp add">
        <pc:chgData name="Manish Sharma" userId="b799adb9ba789c8f" providerId="LiveId" clId="{5CDF4A24-B575-41E1-86B4-1051DC98E637}" dt="2021-09-09T10:09:19.494" v="3298" actId="1076"/>
        <pc:sldMkLst>
          <pc:docMk/>
          <pc:sldMk cId="1159180193" sldId="374"/>
        </pc:sldMkLst>
        <pc:spChg chg="add mod">
          <ac:chgData name="Manish Sharma" userId="b799adb9ba789c8f" providerId="LiveId" clId="{5CDF4A24-B575-41E1-86B4-1051DC98E637}" dt="2021-09-09T09:41:37.890" v="3287" actId="1076"/>
          <ac:spMkLst>
            <pc:docMk/>
            <pc:sldMk cId="1159180193" sldId="374"/>
            <ac:spMk id="2" creationId="{710EA577-1D8C-45FA-8497-8DB72E652C00}"/>
          </ac:spMkLst>
        </pc:spChg>
        <pc:spChg chg="mod">
          <ac:chgData name="Manish Sharma" userId="b799adb9ba789c8f" providerId="LiveId" clId="{5CDF4A24-B575-41E1-86B4-1051DC98E637}" dt="2021-09-09T09:39:29.591" v="3174" actId="1076"/>
          <ac:spMkLst>
            <pc:docMk/>
            <pc:sldMk cId="1159180193" sldId="374"/>
            <ac:spMk id="19" creationId="{D507D3D7-27BF-4EFD-9D27-78D98CF08C74}"/>
          </ac:spMkLst>
        </pc:spChg>
        <pc:spChg chg="mod">
          <ac:chgData name="Manish Sharma" userId="b799adb9ba789c8f" providerId="LiveId" clId="{5CDF4A24-B575-41E1-86B4-1051DC98E637}" dt="2021-09-09T09:39:31.960" v="3175" actId="1076"/>
          <ac:spMkLst>
            <pc:docMk/>
            <pc:sldMk cId="1159180193" sldId="374"/>
            <ac:spMk id="20" creationId="{50277A4C-8FA4-4746-931F-DB3726FE95DD}"/>
          </ac:spMkLst>
        </pc:spChg>
        <pc:spChg chg="add del">
          <ac:chgData name="Manish Sharma" userId="b799adb9ba789c8f" providerId="LiveId" clId="{5CDF4A24-B575-41E1-86B4-1051DC98E637}" dt="2021-09-09T10:08:14.470" v="3289"/>
          <ac:spMkLst>
            <pc:docMk/>
            <pc:sldMk cId="1159180193" sldId="374"/>
            <ac:spMk id="22" creationId="{62E0F5AA-A5C1-4BC6-9B42-F96E0939DB76}"/>
          </ac:spMkLst>
        </pc:spChg>
        <pc:spChg chg="add del">
          <ac:chgData name="Manish Sharma" userId="b799adb9ba789c8f" providerId="LiveId" clId="{5CDF4A24-B575-41E1-86B4-1051DC98E637}" dt="2021-09-09T10:08:14.470" v="3289"/>
          <ac:spMkLst>
            <pc:docMk/>
            <pc:sldMk cId="1159180193" sldId="374"/>
            <ac:spMk id="24" creationId="{425E152B-3C89-469E-BEEF-592DE11B6B7B}"/>
          </ac:spMkLst>
        </pc:spChg>
        <pc:spChg chg="add mod">
          <ac:chgData name="Manish Sharma" userId="b799adb9ba789c8f" providerId="LiveId" clId="{5CDF4A24-B575-41E1-86B4-1051DC98E637}" dt="2021-09-09T10:08:21.038" v="3291" actId="1076"/>
          <ac:spMkLst>
            <pc:docMk/>
            <pc:sldMk cId="1159180193" sldId="374"/>
            <ac:spMk id="26" creationId="{74B8CC1A-9D9B-4BBC-B2F6-BDC9D76BA5D0}"/>
          </ac:spMkLst>
        </pc:spChg>
        <pc:spChg chg="add mod">
          <ac:chgData name="Manish Sharma" userId="b799adb9ba789c8f" providerId="LiveId" clId="{5CDF4A24-B575-41E1-86B4-1051DC98E637}" dt="2021-09-09T10:08:53.717" v="3296" actId="1076"/>
          <ac:spMkLst>
            <pc:docMk/>
            <pc:sldMk cId="1159180193" sldId="374"/>
            <ac:spMk id="28" creationId="{75155CC9-8E01-4BA7-810B-82079649233B}"/>
          </ac:spMkLst>
        </pc:spChg>
        <pc:spChg chg="add mod">
          <ac:chgData name="Manish Sharma" userId="b799adb9ba789c8f" providerId="LiveId" clId="{5CDF4A24-B575-41E1-86B4-1051DC98E637}" dt="2021-09-09T10:09:19.494" v="3298" actId="1076"/>
          <ac:spMkLst>
            <pc:docMk/>
            <pc:sldMk cId="1159180193" sldId="374"/>
            <ac:spMk id="32" creationId="{8936D081-8B60-4392-9EFD-D3993BE508B7}"/>
          </ac:spMkLst>
        </pc:spChg>
        <pc:cxnChg chg="add del">
          <ac:chgData name="Manish Sharma" userId="b799adb9ba789c8f" providerId="LiveId" clId="{5CDF4A24-B575-41E1-86B4-1051DC98E637}" dt="2021-09-09T10:08:14.470" v="3289"/>
          <ac:cxnSpMkLst>
            <pc:docMk/>
            <pc:sldMk cId="1159180193" sldId="374"/>
            <ac:cxnSpMk id="21" creationId="{ED29A55E-DF2C-4F17-B484-92D56C8116CD}"/>
          </ac:cxnSpMkLst>
        </pc:cxnChg>
        <pc:cxnChg chg="add del">
          <ac:chgData name="Manish Sharma" userId="b799adb9ba789c8f" providerId="LiveId" clId="{5CDF4A24-B575-41E1-86B4-1051DC98E637}" dt="2021-09-09T10:08:14.470" v="3289"/>
          <ac:cxnSpMkLst>
            <pc:docMk/>
            <pc:sldMk cId="1159180193" sldId="374"/>
            <ac:cxnSpMk id="23" creationId="{9219B816-EF82-4D1C-AC89-2CE7B0493EA5}"/>
          </ac:cxnSpMkLst>
        </pc:cxnChg>
        <pc:cxnChg chg="add mod">
          <ac:chgData name="Manish Sharma" userId="b799adb9ba789c8f" providerId="LiveId" clId="{5CDF4A24-B575-41E1-86B4-1051DC98E637}" dt="2021-09-09T10:08:29.102" v="3292" actId="14100"/>
          <ac:cxnSpMkLst>
            <pc:docMk/>
            <pc:sldMk cId="1159180193" sldId="374"/>
            <ac:cxnSpMk id="25" creationId="{3501A1A5-3D91-4774-93C9-E7AEC6E789AB}"/>
          </ac:cxnSpMkLst>
        </pc:cxnChg>
        <pc:cxnChg chg="add mod">
          <ac:chgData name="Manish Sharma" userId="b799adb9ba789c8f" providerId="LiveId" clId="{5CDF4A24-B575-41E1-86B4-1051DC98E637}" dt="2021-09-09T10:08:49.029" v="3295" actId="14100"/>
          <ac:cxnSpMkLst>
            <pc:docMk/>
            <pc:sldMk cId="1159180193" sldId="374"/>
            <ac:cxnSpMk id="27" creationId="{FF3DEFBE-B869-43DA-A74D-677D13DC4026}"/>
          </ac:cxnSpMkLst>
        </pc:cxnChg>
      </pc:sldChg>
      <pc:sldChg chg="modSp add">
        <pc:chgData name="Manish Sharma" userId="b799adb9ba789c8f" providerId="LiveId" clId="{5CDF4A24-B575-41E1-86B4-1051DC98E637}" dt="2021-09-09T11:16:35.194" v="3626" actId="20577"/>
        <pc:sldMkLst>
          <pc:docMk/>
          <pc:sldMk cId="3419475925" sldId="375"/>
        </pc:sldMkLst>
        <pc:spChg chg="mod">
          <ac:chgData name="Manish Sharma" userId="b799adb9ba789c8f" providerId="LiveId" clId="{5CDF4A24-B575-41E1-86B4-1051DC98E637}" dt="2021-09-09T11:09:30.021" v="3312" actId="20577"/>
          <ac:spMkLst>
            <pc:docMk/>
            <pc:sldMk cId="3419475925" sldId="375"/>
            <ac:spMk id="2" creationId="{935BE862-18C9-4D40-BBB3-D49609AC563B}"/>
          </ac:spMkLst>
        </pc:spChg>
        <pc:spChg chg="mod">
          <ac:chgData name="Manish Sharma" userId="b799adb9ba789c8f" providerId="LiveId" clId="{5CDF4A24-B575-41E1-86B4-1051DC98E637}" dt="2021-09-09T11:16:35.194" v="3626" actId="20577"/>
          <ac:spMkLst>
            <pc:docMk/>
            <pc:sldMk cId="3419475925" sldId="375"/>
            <ac:spMk id="3" creationId="{C7DDD3CA-F8BF-4CAB-B4A2-09ED5B328D1F}"/>
          </ac:spMkLst>
        </pc:spChg>
      </pc:sldChg>
      <pc:sldChg chg="modSp add">
        <pc:chgData name="Manish Sharma" userId="b799adb9ba789c8f" providerId="LiveId" clId="{5CDF4A24-B575-41E1-86B4-1051DC98E637}" dt="2021-09-10T04:10:18.177" v="3638" actId="113"/>
        <pc:sldMkLst>
          <pc:docMk/>
          <pc:sldMk cId="648218013" sldId="376"/>
        </pc:sldMkLst>
        <pc:spChg chg="mod">
          <ac:chgData name="Manish Sharma" userId="b799adb9ba789c8f" providerId="LiveId" clId="{5CDF4A24-B575-41E1-86B4-1051DC98E637}" dt="2021-09-10T04:08:36.210" v="3634"/>
          <ac:spMkLst>
            <pc:docMk/>
            <pc:sldMk cId="648218013" sldId="376"/>
            <ac:spMk id="2" creationId="{DB38C7BB-1CF4-42C1-AC46-DC69C6ADA7C4}"/>
          </ac:spMkLst>
        </pc:spChg>
        <pc:spChg chg="mod">
          <ac:chgData name="Manish Sharma" userId="b799adb9ba789c8f" providerId="LiveId" clId="{5CDF4A24-B575-41E1-86B4-1051DC98E637}" dt="2021-09-10T04:10:18.177" v="3638" actId="113"/>
          <ac:spMkLst>
            <pc:docMk/>
            <pc:sldMk cId="648218013" sldId="376"/>
            <ac:spMk id="3" creationId="{6673B69A-2E88-424D-9A51-D65894E7C876}"/>
          </ac:spMkLst>
        </pc:spChg>
      </pc:sldChg>
      <pc:sldChg chg="addSp delSp modSp add">
        <pc:chgData name="Manish Sharma" userId="b799adb9ba789c8f" providerId="LiveId" clId="{5CDF4A24-B575-41E1-86B4-1051DC98E637}" dt="2021-09-10T07:15:37.957" v="3760"/>
        <pc:sldMkLst>
          <pc:docMk/>
          <pc:sldMk cId="1091396074" sldId="377"/>
        </pc:sldMkLst>
        <pc:spChg chg="del">
          <ac:chgData name="Manish Sharma" userId="b799adb9ba789c8f" providerId="LiveId" clId="{5CDF4A24-B575-41E1-86B4-1051DC98E637}" dt="2021-09-10T05:17:19.552" v="3640" actId="478"/>
          <ac:spMkLst>
            <pc:docMk/>
            <pc:sldMk cId="1091396074" sldId="377"/>
            <ac:spMk id="2" creationId="{237DBB0B-F7BE-4AD6-915C-8F877E919F1B}"/>
          </ac:spMkLst>
        </pc:spChg>
        <pc:spChg chg="del">
          <ac:chgData name="Manish Sharma" userId="b799adb9ba789c8f" providerId="LiveId" clId="{5CDF4A24-B575-41E1-86B4-1051DC98E637}" dt="2021-09-10T05:17:19.552" v="3640" actId="478"/>
          <ac:spMkLst>
            <pc:docMk/>
            <pc:sldMk cId="1091396074" sldId="377"/>
            <ac:spMk id="3" creationId="{6FD6BA33-BBB9-4824-BC8D-FAB7691D19A0}"/>
          </ac:spMkLst>
        </pc:spChg>
        <pc:spChg chg="add">
          <ac:chgData name="Manish Sharma" userId="b799adb9ba789c8f" providerId="LiveId" clId="{5CDF4A24-B575-41E1-86B4-1051DC98E637}" dt="2021-09-10T05:17:34.513" v="3641"/>
          <ac:spMkLst>
            <pc:docMk/>
            <pc:sldMk cId="1091396074" sldId="377"/>
            <ac:spMk id="4" creationId="{1AFB1080-69D8-4DBF-85D6-A3C3663A9A35}"/>
          </ac:spMkLst>
        </pc:spChg>
        <pc:spChg chg="add">
          <ac:chgData name="Manish Sharma" userId="b799adb9ba789c8f" providerId="LiveId" clId="{5CDF4A24-B575-41E1-86B4-1051DC98E637}" dt="2021-09-10T05:19:24.117" v="3642"/>
          <ac:spMkLst>
            <pc:docMk/>
            <pc:sldMk cId="1091396074" sldId="377"/>
            <ac:spMk id="5" creationId="{357FF847-0184-4997-A6A3-A848575A1D71}"/>
          </ac:spMkLst>
        </pc:spChg>
        <pc:spChg chg="add">
          <ac:chgData name="Manish Sharma" userId="b799adb9ba789c8f" providerId="LiveId" clId="{5CDF4A24-B575-41E1-86B4-1051DC98E637}" dt="2021-09-10T05:19:24.117" v="3642"/>
          <ac:spMkLst>
            <pc:docMk/>
            <pc:sldMk cId="1091396074" sldId="377"/>
            <ac:spMk id="6" creationId="{65895E40-F660-4E04-AAEE-81E4852E5448}"/>
          </ac:spMkLst>
        </pc:spChg>
        <pc:spChg chg="add">
          <ac:chgData name="Manish Sharma" userId="b799adb9ba789c8f" providerId="LiveId" clId="{5CDF4A24-B575-41E1-86B4-1051DC98E637}" dt="2021-09-10T05:19:24.117" v="3642"/>
          <ac:spMkLst>
            <pc:docMk/>
            <pc:sldMk cId="1091396074" sldId="377"/>
            <ac:spMk id="7" creationId="{7F1C4174-0187-43C9-9172-4095C700BFEF}"/>
          </ac:spMkLst>
        </pc:spChg>
        <pc:spChg chg="add">
          <ac:chgData name="Manish Sharma" userId="b799adb9ba789c8f" providerId="LiveId" clId="{5CDF4A24-B575-41E1-86B4-1051DC98E637}" dt="2021-09-10T05:19:24.117" v="3642"/>
          <ac:spMkLst>
            <pc:docMk/>
            <pc:sldMk cId="1091396074" sldId="377"/>
            <ac:spMk id="8" creationId="{77CAB8F4-6A22-424F-AC4A-486481D14FB4}"/>
          </ac:spMkLst>
        </pc:spChg>
        <pc:spChg chg="add ord">
          <ac:chgData name="Manish Sharma" userId="b799adb9ba789c8f" providerId="LiveId" clId="{5CDF4A24-B575-41E1-86B4-1051DC98E637}" dt="2021-09-10T05:19:45.543" v="3644" actId="167"/>
          <ac:spMkLst>
            <pc:docMk/>
            <pc:sldMk cId="1091396074" sldId="377"/>
            <ac:spMk id="9" creationId="{88DBB250-DF14-42B3-ADF8-DC4BA0CE9C52}"/>
          </ac:spMkLst>
        </pc:spChg>
        <pc:spChg chg="add">
          <ac:chgData name="Manish Sharma" userId="b799adb9ba789c8f" providerId="LiveId" clId="{5CDF4A24-B575-41E1-86B4-1051DC98E637}" dt="2021-09-10T05:20:43.446" v="3645"/>
          <ac:spMkLst>
            <pc:docMk/>
            <pc:sldMk cId="1091396074" sldId="377"/>
            <ac:spMk id="10" creationId="{A34C9603-2A61-4F6C-8A63-AA47CCD06A6E}"/>
          </ac:spMkLst>
        </pc:spChg>
        <pc:spChg chg="add">
          <ac:chgData name="Manish Sharma" userId="b799adb9ba789c8f" providerId="LiveId" clId="{5CDF4A24-B575-41E1-86B4-1051DC98E637}" dt="2021-09-10T05:21:06.334" v="3646"/>
          <ac:spMkLst>
            <pc:docMk/>
            <pc:sldMk cId="1091396074" sldId="377"/>
            <ac:spMk id="11" creationId="{D74870DD-BDB0-4F0C-9E9C-A2D712692F7B}"/>
          </ac:spMkLst>
        </pc:spChg>
        <pc:spChg chg="add">
          <ac:chgData name="Manish Sharma" userId="b799adb9ba789c8f" providerId="LiveId" clId="{5CDF4A24-B575-41E1-86B4-1051DC98E637}" dt="2021-09-10T05:21:46.210" v="3647"/>
          <ac:spMkLst>
            <pc:docMk/>
            <pc:sldMk cId="1091396074" sldId="377"/>
            <ac:spMk id="12" creationId="{98E42FE2-A8D6-473C-9248-D61EA45649B0}"/>
          </ac:spMkLst>
        </pc:spChg>
        <pc:spChg chg="add">
          <ac:chgData name="Manish Sharma" userId="b799adb9ba789c8f" providerId="LiveId" clId="{5CDF4A24-B575-41E1-86B4-1051DC98E637}" dt="2021-09-10T05:22:08.539" v="3648"/>
          <ac:spMkLst>
            <pc:docMk/>
            <pc:sldMk cId="1091396074" sldId="377"/>
            <ac:spMk id="15" creationId="{8809625E-97D4-4B82-B4CC-0C82E9796571}"/>
          </ac:spMkLst>
        </pc:spChg>
        <pc:spChg chg="add">
          <ac:chgData name="Manish Sharma" userId="b799adb9ba789c8f" providerId="LiveId" clId="{5CDF4A24-B575-41E1-86B4-1051DC98E637}" dt="2021-09-10T05:22:57.681" v="3649"/>
          <ac:spMkLst>
            <pc:docMk/>
            <pc:sldMk cId="1091396074" sldId="377"/>
            <ac:spMk id="17" creationId="{F26B7EF5-FE60-4932-A991-D54E3C4D1971}"/>
          </ac:spMkLst>
        </pc:spChg>
        <pc:spChg chg="add del">
          <ac:chgData name="Manish Sharma" userId="b799adb9ba789c8f" providerId="LiveId" clId="{5CDF4A24-B575-41E1-86B4-1051DC98E637}" dt="2021-09-10T05:28:34.660" v="3651"/>
          <ac:spMkLst>
            <pc:docMk/>
            <pc:sldMk cId="1091396074" sldId="377"/>
            <ac:spMk id="19" creationId="{3BF775ED-9DFE-4A58-A801-ECD396270238}"/>
          </ac:spMkLst>
        </pc:spChg>
        <pc:spChg chg="add">
          <ac:chgData name="Manish Sharma" userId="b799adb9ba789c8f" providerId="LiveId" clId="{5CDF4A24-B575-41E1-86B4-1051DC98E637}" dt="2021-09-10T05:28:39.182" v="3652"/>
          <ac:spMkLst>
            <pc:docMk/>
            <pc:sldMk cId="1091396074" sldId="377"/>
            <ac:spMk id="20" creationId="{C796D7ED-EFB0-4985-8883-6C2414386368}"/>
          </ac:spMkLst>
        </pc:spChg>
        <pc:spChg chg="add">
          <ac:chgData name="Manish Sharma" userId="b799adb9ba789c8f" providerId="LiveId" clId="{5CDF4A24-B575-41E1-86B4-1051DC98E637}" dt="2021-09-10T05:28:48.866" v="3653"/>
          <ac:spMkLst>
            <pc:docMk/>
            <pc:sldMk cId="1091396074" sldId="377"/>
            <ac:spMk id="22" creationId="{AF1C7DE5-A6ED-4E41-9862-7EA9311CC0D4}"/>
          </ac:spMkLst>
        </pc:spChg>
        <pc:spChg chg="add">
          <ac:chgData name="Manish Sharma" userId="b799adb9ba789c8f" providerId="LiveId" clId="{5CDF4A24-B575-41E1-86B4-1051DC98E637}" dt="2021-09-10T05:29:03.944" v="3654"/>
          <ac:spMkLst>
            <pc:docMk/>
            <pc:sldMk cId="1091396074" sldId="377"/>
            <ac:spMk id="24" creationId="{2F7D397D-780C-44D8-A0F2-07FD97C47D77}"/>
          </ac:spMkLst>
        </pc:spChg>
        <pc:spChg chg="add mod">
          <ac:chgData name="Manish Sharma" userId="b799adb9ba789c8f" providerId="LiveId" clId="{5CDF4A24-B575-41E1-86B4-1051DC98E637}" dt="2021-09-10T05:29:49.248" v="3659" actId="14100"/>
          <ac:spMkLst>
            <pc:docMk/>
            <pc:sldMk cId="1091396074" sldId="377"/>
            <ac:spMk id="26" creationId="{7C3B285D-5C16-474B-83EE-57D7EC7F7E89}"/>
          </ac:spMkLst>
        </pc:spChg>
        <pc:spChg chg="add">
          <ac:chgData name="Manish Sharma" userId="b799adb9ba789c8f" providerId="LiveId" clId="{5CDF4A24-B575-41E1-86B4-1051DC98E637}" dt="2021-09-10T05:30:10.640" v="3660"/>
          <ac:spMkLst>
            <pc:docMk/>
            <pc:sldMk cId="1091396074" sldId="377"/>
            <ac:spMk id="30" creationId="{4E371A36-2050-4C78-95AB-DCE0AEC98951}"/>
          </ac:spMkLst>
        </pc:spChg>
        <pc:spChg chg="add">
          <ac:chgData name="Manish Sharma" userId="b799adb9ba789c8f" providerId="LiveId" clId="{5CDF4A24-B575-41E1-86B4-1051DC98E637}" dt="2021-09-10T05:31:02.233" v="3661"/>
          <ac:spMkLst>
            <pc:docMk/>
            <pc:sldMk cId="1091396074" sldId="377"/>
            <ac:spMk id="31" creationId="{4155FCF2-6783-413D-9DFA-383CC9BEF53E}"/>
          </ac:spMkLst>
        </pc:spChg>
        <pc:spChg chg="add">
          <ac:chgData name="Manish Sharma" userId="b799adb9ba789c8f" providerId="LiveId" clId="{5CDF4A24-B575-41E1-86B4-1051DC98E637}" dt="2021-09-10T05:31:02.233" v="3661"/>
          <ac:spMkLst>
            <pc:docMk/>
            <pc:sldMk cId="1091396074" sldId="377"/>
            <ac:spMk id="32" creationId="{4D5C9A83-0576-4480-8F32-7281ED6C3CA1}"/>
          </ac:spMkLst>
        </pc:spChg>
        <pc:spChg chg="add">
          <ac:chgData name="Manish Sharma" userId="b799adb9ba789c8f" providerId="LiveId" clId="{5CDF4A24-B575-41E1-86B4-1051DC98E637}" dt="2021-09-10T05:31:02.233" v="3661"/>
          <ac:spMkLst>
            <pc:docMk/>
            <pc:sldMk cId="1091396074" sldId="377"/>
            <ac:spMk id="33" creationId="{5E2895AB-3457-4B57-9B4B-D7CB2C42454E}"/>
          </ac:spMkLst>
        </pc:spChg>
        <pc:spChg chg="add">
          <ac:chgData name="Manish Sharma" userId="b799adb9ba789c8f" providerId="LiveId" clId="{5CDF4A24-B575-41E1-86B4-1051DC98E637}" dt="2021-09-10T05:31:02.233" v="3661"/>
          <ac:spMkLst>
            <pc:docMk/>
            <pc:sldMk cId="1091396074" sldId="377"/>
            <ac:spMk id="34" creationId="{9F6C5B10-2D09-4A87-A863-E89917B95207}"/>
          </ac:spMkLst>
        </pc:spChg>
        <pc:spChg chg="add">
          <ac:chgData name="Manish Sharma" userId="b799adb9ba789c8f" providerId="LiveId" clId="{5CDF4A24-B575-41E1-86B4-1051DC98E637}" dt="2021-09-10T05:31:02.233" v="3661"/>
          <ac:spMkLst>
            <pc:docMk/>
            <pc:sldMk cId="1091396074" sldId="377"/>
            <ac:spMk id="35" creationId="{32FB85F3-1805-44F7-B675-E057D4137478}"/>
          </ac:spMkLst>
        </pc:spChg>
        <pc:spChg chg="add">
          <ac:chgData name="Manish Sharma" userId="b799adb9ba789c8f" providerId="LiveId" clId="{5CDF4A24-B575-41E1-86B4-1051DC98E637}" dt="2021-09-10T05:31:53.658" v="3662"/>
          <ac:spMkLst>
            <pc:docMk/>
            <pc:sldMk cId="1091396074" sldId="377"/>
            <ac:spMk id="36" creationId="{252F13F5-560D-408B-88E9-D98ED56C0089}"/>
          </ac:spMkLst>
        </pc:spChg>
        <pc:spChg chg="add">
          <ac:chgData name="Manish Sharma" userId="b799adb9ba789c8f" providerId="LiveId" clId="{5CDF4A24-B575-41E1-86B4-1051DC98E637}" dt="2021-09-10T05:31:53.658" v="3662"/>
          <ac:spMkLst>
            <pc:docMk/>
            <pc:sldMk cId="1091396074" sldId="377"/>
            <ac:spMk id="37" creationId="{C88A2301-8564-46BF-8CA7-FD7B3022A19E}"/>
          </ac:spMkLst>
        </pc:spChg>
        <pc:spChg chg="add">
          <ac:chgData name="Manish Sharma" userId="b799adb9ba789c8f" providerId="LiveId" clId="{5CDF4A24-B575-41E1-86B4-1051DC98E637}" dt="2021-09-10T05:31:53.658" v="3662"/>
          <ac:spMkLst>
            <pc:docMk/>
            <pc:sldMk cId="1091396074" sldId="377"/>
            <ac:spMk id="38" creationId="{B0732CED-9B39-4618-9687-61EC2A112331}"/>
          </ac:spMkLst>
        </pc:spChg>
        <pc:spChg chg="add">
          <ac:chgData name="Manish Sharma" userId="b799adb9ba789c8f" providerId="LiveId" clId="{5CDF4A24-B575-41E1-86B4-1051DC98E637}" dt="2021-09-10T05:31:53.658" v="3662"/>
          <ac:spMkLst>
            <pc:docMk/>
            <pc:sldMk cId="1091396074" sldId="377"/>
            <ac:spMk id="39" creationId="{38A5FD9F-D00B-4B54-803F-BA05D77F1509}"/>
          </ac:spMkLst>
        </pc:spChg>
        <pc:spChg chg="add">
          <ac:chgData name="Manish Sharma" userId="b799adb9ba789c8f" providerId="LiveId" clId="{5CDF4A24-B575-41E1-86B4-1051DC98E637}" dt="2021-09-10T05:31:53.658" v="3662"/>
          <ac:spMkLst>
            <pc:docMk/>
            <pc:sldMk cId="1091396074" sldId="377"/>
            <ac:spMk id="40" creationId="{960AD1FF-4F77-4FDC-9A53-C1B5C6688D1C}"/>
          </ac:spMkLst>
        </pc:spChg>
        <pc:spChg chg="add">
          <ac:chgData name="Manish Sharma" userId="b799adb9ba789c8f" providerId="LiveId" clId="{5CDF4A24-B575-41E1-86B4-1051DC98E637}" dt="2021-09-10T05:31:53.658" v="3662"/>
          <ac:spMkLst>
            <pc:docMk/>
            <pc:sldMk cId="1091396074" sldId="377"/>
            <ac:spMk id="41" creationId="{7E03FF5E-AEAD-4198-90B8-5E08C6F00050}"/>
          </ac:spMkLst>
        </pc:spChg>
        <pc:spChg chg="add">
          <ac:chgData name="Manish Sharma" userId="b799adb9ba789c8f" providerId="LiveId" clId="{5CDF4A24-B575-41E1-86B4-1051DC98E637}" dt="2021-09-10T07:15:24.016" v="3759"/>
          <ac:spMkLst>
            <pc:docMk/>
            <pc:sldMk cId="1091396074" sldId="377"/>
            <ac:spMk id="42" creationId="{8D9C90E9-AD67-4F30-96FA-75C3F6551396}"/>
          </ac:spMkLst>
        </pc:spChg>
        <pc:spChg chg="add">
          <ac:chgData name="Manish Sharma" userId="b799adb9ba789c8f" providerId="LiveId" clId="{5CDF4A24-B575-41E1-86B4-1051DC98E637}" dt="2021-09-10T07:15:37.957" v="3760"/>
          <ac:spMkLst>
            <pc:docMk/>
            <pc:sldMk cId="1091396074" sldId="377"/>
            <ac:spMk id="43" creationId="{A329F7A0-CAF1-4B37-8EA3-9940C6754784}"/>
          </ac:spMkLst>
        </pc:spChg>
        <pc:cxnChg chg="add">
          <ac:chgData name="Manish Sharma" userId="b799adb9ba789c8f" providerId="LiveId" clId="{5CDF4A24-B575-41E1-86B4-1051DC98E637}" dt="2021-09-10T05:21:46.210" v="3647"/>
          <ac:cxnSpMkLst>
            <pc:docMk/>
            <pc:sldMk cId="1091396074" sldId="377"/>
            <ac:cxnSpMk id="13" creationId="{47BAB8DE-6317-4598-B7E1-CC96A9EEEF57}"/>
          </ac:cxnSpMkLst>
        </pc:cxnChg>
        <pc:cxnChg chg="add">
          <ac:chgData name="Manish Sharma" userId="b799adb9ba789c8f" providerId="LiveId" clId="{5CDF4A24-B575-41E1-86B4-1051DC98E637}" dt="2021-09-10T05:21:46.210" v="3647"/>
          <ac:cxnSpMkLst>
            <pc:docMk/>
            <pc:sldMk cId="1091396074" sldId="377"/>
            <ac:cxnSpMk id="14" creationId="{DF177F88-A602-458F-9FC9-9CFC09D32877}"/>
          </ac:cxnSpMkLst>
        </pc:cxnChg>
        <pc:cxnChg chg="add">
          <ac:chgData name="Manish Sharma" userId="b799adb9ba789c8f" providerId="LiveId" clId="{5CDF4A24-B575-41E1-86B4-1051DC98E637}" dt="2021-09-10T05:22:57.681" v="3649"/>
          <ac:cxnSpMkLst>
            <pc:docMk/>
            <pc:sldMk cId="1091396074" sldId="377"/>
            <ac:cxnSpMk id="16" creationId="{FBF0DC6F-22C3-4520-B551-F601B11CD713}"/>
          </ac:cxnSpMkLst>
        </pc:cxnChg>
        <pc:cxnChg chg="add del">
          <ac:chgData name="Manish Sharma" userId="b799adb9ba789c8f" providerId="LiveId" clId="{5CDF4A24-B575-41E1-86B4-1051DC98E637}" dt="2021-09-10T05:28:34.660" v="3651"/>
          <ac:cxnSpMkLst>
            <pc:docMk/>
            <pc:sldMk cId="1091396074" sldId="377"/>
            <ac:cxnSpMk id="18" creationId="{751823A7-1101-4BD4-9945-059B5BCF003C}"/>
          </ac:cxnSpMkLst>
        </pc:cxnChg>
        <pc:cxnChg chg="add">
          <ac:chgData name="Manish Sharma" userId="b799adb9ba789c8f" providerId="LiveId" clId="{5CDF4A24-B575-41E1-86B4-1051DC98E637}" dt="2021-09-10T05:28:48.866" v="3653"/>
          <ac:cxnSpMkLst>
            <pc:docMk/>
            <pc:sldMk cId="1091396074" sldId="377"/>
            <ac:cxnSpMk id="21" creationId="{7DB6E545-A781-44B7-A9AD-09723413F2E1}"/>
          </ac:cxnSpMkLst>
        </pc:cxnChg>
        <pc:cxnChg chg="add">
          <ac:chgData name="Manish Sharma" userId="b799adb9ba789c8f" providerId="LiveId" clId="{5CDF4A24-B575-41E1-86B4-1051DC98E637}" dt="2021-09-10T05:29:03.944" v="3654"/>
          <ac:cxnSpMkLst>
            <pc:docMk/>
            <pc:sldMk cId="1091396074" sldId="377"/>
            <ac:cxnSpMk id="23" creationId="{31AC496F-159C-4CDB-A15B-5A090E8041C9}"/>
          </ac:cxnSpMkLst>
        </pc:cxnChg>
        <pc:cxnChg chg="add mod">
          <ac:chgData name="Manish Sharma" userId="b799adb9ba789c8f" providerId="LiveId" clId="{5CDF4A24-B575-41E1-86B4-1051DC98E637}" dt="2021-09-10T05:29:49.248" v="3659" actId="14100"/>
          <ac:cxnSpMkLst>
            <pc:docMk/>
            <pc:sldMk cId="1091396074" sldId="377"/>
            <ac:cxnSpMk id="25" creationId="{35CBA055-C86E-4394-AEE3-2931EA4DF660}"/>
          </ac:cxnSpMkLst>
        </pc:cxnChg>
        <pc:cxnChg chg="add">
          <ac:chgData name="Manish Sharma" userId="b799adb9ba789c8f" providerId="LiveId" clId="{5CDF4A24-B575-41E1-86B4-1051DC98E637}" dt="2021-09-10T05:30:10.640" v="3660"/>
          <ac:cxnSpMkLst>
            <pc:docMk/>
            <pc:sldMk cId="1091396074" sldId="377"/>
            <ac:cxnSpMk id="29" creationId="{DFA5C8B2-17AE-4936-B4DA-0F6F32B78823}"/>
          </ac:cxnSpMkLst>
        </pc:cxnChg>
      </pc:sldChg>
      <pc:sldChg chg="addSp delSp modSp add">
        <pc:chgData name="Manish Sharma" userId="b799adb9ba789c8f" providerId="LiveId" clId="{5CDF4A24-B575-41E1-86B4-1051DC98E637}" dt="2021-09-10T05:48:42.367" v="3746" actId="27636"/>
        <pc:sldMkLst>
          <pc:docMk/>
          <pc:sldMk cId="2486780815" sldId="378"/>
        </pc:sldMkLst>
        <pc:spChg chg="mod">
          <ac:chgData name="Manish Sharma" userId="b799adb9ba789c8f" providerId="LiveId" clId="{5CDF4A24-B575-41E1-86B4-1051DC98E637}" dt="2021-09-10T05:41:56.174" v="3666"/>
          <ac:spMkLst>
            <pc:docMk/>
            <pc:sldMk cId="2486780815" sldId="378"/>
            <ac:spMk id="2" creationId="{B4088900-897E-49F4-A425-A8B171993ACF}"/>
          </ac:spMkLst>
        </pc:spChg>
        <pc:spChg chg="del">
          <ac:chgData name="Manish Sharma" userId="b799adb9ba789c8f" providerId="LiveId" clId="{5CDF4A24-B575-41E1-86B4-1051DC98E637}" dt="2021-09-10T05:42:00.472" v="3667"/>
          <ac:spMkLst>
            <pc:docMk/>
            <pc:sldMk cId="2486780815" sldId="378"/>
            <ac:spMk id="3" creationId="{6B70C495-A0A7-4A06-9ED4-50BB385B72FC}"/>
          </ac:spMkLst>
        </pc:spChg>
        <pc:spChg chg="add del mod">
          <ac:chgData name="Manish Sharma" userId="b799adb9ba789c8f" providerId="LiveId" clId="{5CDF4A24-B575-41E1-86B4-1051DC98E637}" dt="2021-09-10T05:42:00.472" v="3667"/>
          <ac:spMkLst>
            <pc:docMk/>
            <pc:sldMk cId="2486780815" sldId="378"/>
            <ac:spMk id="4" creationId="{3EDC7F7E-9424-45A0-83E9-3862ADDF83B7}"/>
          </ac:spMkLst>
        </pc:spChg>
        <pc:spChg chg="add mod">
          <ac:chgData name="Manish Sharma" userId="b799adb9ba789c8f" providerId="LiveId" clId="{5CDF4A24-B575-41E1-86B4-1051DC98E637}" dt="2021-09-10T05:48:42.367" v="3746" actId="27636"/>
          <ac:spMkLst>
            <pc:docMk/>
            <pc:sldMk cId="2486780815" sldId="378"/>
            <ac:spMk id="5" creationId="{E01F6AA5-2E8C-44B4-9137-B7B6633D448C}"/>
          </ac:spMkLst>
        </pc:spChg>
        <pc:spChg chg="add del">
          <ac:chgData name="Manish Sharma" userId="b799adb9ba789c8f" providerId="LiveId" clId="{5CDF4A24-B575-41E1-86B4-1051DC98E637}" dt="2021-09-10T05:42:24.925" v="3674"/>
          <ac:spMkLst>
            <pc:docMk/>
            <pc:sldMk cId="2486780815" sldId="378"/>
            <ac:spMk id="6" creationId="{C8465AE9-6015-416A-9B11-1A44C3318C15}"/>
          </ac:spMkLst>
        </pc:spChg>
        <pc:spChg chg="add del">
          <ac:chgData name="Manish Sharma" userId="b799adb9ba789c8f" providerId="LiveId" clId="{5CDF4A24-B575-41E1-86B4-1051DC98E637}" dt="2021-09-10T05:43:52.338" v="3691"/>
          <ac:spMkLst>
            <pc:docMk/>
            <pc:sldMk cId="2486780815" sldId="378"/>
            <ac:spMk id="7" creationId="{E1765889-747A-4217-A05B-57BF9BA4782E}"/>
          </ac:spMkLst>
        </pc:spChg>
        <pc:spChg chg="add del">
          <ac:chgData name="Manish Sharma" userId="b799adb9ba789c8f" providerId="LiveId" clId="{5CDF4A24-B575-41E1-86B4-1051DC98E637}" dt="2021-09-10T05:47:07.060" v="3731"/>
          <ac:spMkLst>
            <pc:docMk/>
            <pc:sldMk cId="2486780815" sldId="378"/>
            <ac:spMk id="8" creationId="{D024B8DD-202A-42A6-B552-915D6056144E}"/>
          </ac:spMkLst>
        </pc:spChg>
      </pc:sldChg>
      <pc:sldChg chg="addSp delSp modSp add">
        <pc:chgData name="Manish Sharma" userId="b799adb9ba789c8f" providerId="LiveId" clId="{5CDF4A24-B575-41E1-86B4-1051DC98E637}" dt="2021-09-10T05:53:08.995" v="3758" actId="1076"/>
        <pc:sldMkLst>
          <pc:docMk/>
          <pc:sldMk cId="2478318775" sldId="379"/>
        </pc:sldMkLst>
        <pc:spChg chg="del">
          <ac:chgData name="Manish Sharma" userId="b799adb9ba789c8f" providerId="LiveId" clId="{5CDF4A24-B575-41E1-86B4-1051DC98E637}" dt="2021-09-10T05:49:23.392" v="3748" actId="478"/>
          <ac:spMkLst>
            <pc:docMk/>
            <pc:sldMk cId="2478318775" sldId="379"/>
            <ac:spMk id="2" creationId="{2397BADA-41FF-48C8-85A5-0953301EC056}"/>
          </ac:spMkLst>
        </pc:spChg>
        <pc:spChg chg="del">
          <ac:chgData name="Manish Sharma" userId="b799adb9ba789c8f" providerId="LiveId" clId="{5CDF4A24-B575-41E1-86B4-1051DC98E637}" dt="2021-09-10T05:49:23.392" v="3748" actId="478"/>
          <ac:spMkLst>
            <pc:docMk/>
            <pc:sldMk cId="2478318775" sldId="379"/>
            <ac:spMk id="3" creationId="{E515DF40-8496-46CE-8A91-0F119671C08C}"/>
          </ac:spMkLst>
        </pc:spChg>
        <pc:spChg chg="add mod">
          <ac:chgData name="Manish Sharma" userId="b799adb9ba789c8f" providerId="LiveId" clId="{5CDF4A24-B575-41E1-86B4-1051DC98E637}" dt="2021-09-10T05:53:03.217" v="3757" actId="20577"/>
          <ac:spMkLst>
            <pc:docMk/>
            <pc:sldMk cId="2478318775" sldId="379"/>
            <ac:spMk id="6" creationId="{2F5B9AB7-991B-4123-A599-B5404828BD67}"/>
          </ac:spMkLst>
        </pc:spChg>
        <pc:picChg chg="add mod">
          <ac:chgData name="Manish Sharma" userId="b799adb9ba789c8f" providerId="LiveId" clId="{5CDF4A24-B575-41E1-86B4-1051DC98E637}" dt="2021-09-10T05:53:08.995" v="3758" actId="1076"/>
          <ac:picMkLst>
            <pc:docMk/>
            <pc:sldMk cId="2478318775" sldId="379"/>
            <ac:picMk id="5" creationId="{D38A668B-4B8B-4998-9347-8CA4455AB137}"/>
          </ac:picMkLst>
        </pc:picChg>
        <pc:picChg chg="add del">
          <ac:chgData name="Manish Sharma" userId="b799adb9ba789c8f" providerId="LiveId" clId="{5CDF4A24-B575-41E1-86B4-1051DC98E637}" dt="2021-09-10T05:49:46.929" v="3750" actId="478"/>
          <ac:picMkLst>
            <pc:docMk/>
            <pc:sldMk cId="2478318775" sldId="379"/>
            <ac:picMk id="12290" creationId="{4266CCF8-EA32-445C-987E-3907D8AD49E7}"/>
          </ac:picMkLst>
        </pc:picChg>
        <pc:picChg chg="add del">
          <ac:chgData name="Manish Sharma" userId="b799adb9ba789c8f" providerId="LiveId" clId="{5CDF4A24-B575-41E1-86B4-1051DC98E637}" dt="2021-09-10T05:50:21.110" v="3752" actId="478"/>
          <ac:picMkLst>
            <pc:docMk/>
            <pc:sldMk cId="2478318775" sldId="379"/>
            <ac:picMk id="12292" creationId="{E749B126-580E-406E-B575-AD095167CD36}"/>
          </ac:picMkLst>
        </pc:picChg>
      </pc:sldChg>
      <pc:sldChg chg="addSp delSp modSp add del">
        <pc:chgData name="Manish Sharma" userId="b799adb9ba789c8f" providerId="LiveId" clId="{5CDF4A24-B575-41E1-86B4-1051DC98E637}" dt="2021-09-10T08:28:01.241" v="3782"/>
        <pc:sldMkLst>
          <pc:docMk/>
          <pc:sldMk cId="618853125" sldId="380"/>
        </pc:sldMkLst>
        <pc:spChg chg="mod">
          <ac:chgData name="Manish Sharma" userId="b799adb9ba789c8f" providerId="LiveId" clId="{5CDF4A24-B575-41E1-86B4-1051DC98E637}" dt="2021-09-10T08:27:59.419" v="3779" actId="1076"/>
          <ac:spMkLst>
            <pc:docMk/>
            <pc:sldMk cId="618853125" sldId="380"/>
            <ac:spMk id="30" creationId="{4E371A36-2050-4C78-95AB-DCE0AEC98951}"/>
          </ac:spMkLst>
        </pc:spChg>
        <pc:spChg chg="add del">
          <ac:chgData name="Manish Sharma" userId="b799adb9ba789c8f" providerId="LiveId" clId="{5CDF4A24-B575-41E1-86B4-1051DC98E637}" dt="2021-09-10T08:28:00.781" v="3781"/>
          <ac:spMkLst>
            <pc:docMk/>
            <pc:sldMk cId="618853125" sldId="380"/>
            <ac:spMk id="44" creationId="{048361E6-E5FA-4436-A57E-B207B68B80B6}"/>
          </ac:spMkLst>
        </pc:spChg>
        <pc:spChg chg="add del">
          <ac:chgData name="Manish Sharma" userId="b799adb9ba789c8f" providerId="LiveId" clId="{5CDF4A24-B575-41E1-86B4-1051DC98E637}" dt="2021-09-10T08:28:00.049" v="3780"/>
          <ac:spMkLst>
            <pc:docMk/>
            <pc:sldMk cId="618853125" sldId="380"/>
            <ac:spMk id="45" creationId="{E5DC646F-24AB-4730-A33F-2EEE8855FEA8}"/>
          </ac:spMkLst>
        </pc:spChg>
        <pc:spChg chg="add del">
          <ac:chgData name="Manish Sharma" userId="b799adb9ba789c8f" providerId="LiveId" clId="{5CDF4A24-B575-41E1-86B4-1051DC98E637}" dt="2021-09-10T08:27:58.987" v="3778"/>
          <ac:spMkLst>
            <pc:docMk/>
            <pc:sldMk cId="618853125" sldId="380"/>
            <ac:spMk id="48" creationId="{B8074BED-B229-4753-96EE-F03E0BC7FEFF}"/>
          </ac:spMkLst>
        </pc:spChg>
        <pc:spChg chg="add del ord">
          <ac:chgData name="Manish Sharma" userId="b799adb9ba789c8f" providerId="LiveId" clId="{5CDF4A24-B575-41E1-86B4-1051DC98E637}" dt="2021-09-10T08:27:58.322" v="3777"/>
          <ac:spMkLst>
            <pc:docMk/>
            <pc:sldMk cId="618853125" sldId="380"/>
            <ac:spMk id="49" creationId="{FD746136-69C9-46B6-AD44-40E3F4E449F7}"/>
          </ac:spMkLst>
        </pc:spChg>
        <pc:cxnChg chg="add del">
          <ac:chgData name="Manish Sharma" userId="b799adb9ba789c8f" providerId="LiveId" clId="{5CDF4A24-B575-41E1-86B4-1051DC98E637}" dt="2021-09-10T08:28:00.049" v="3780"/>
          <ac:cxnSpMkLst>
            <pc:docMk/>
            <pc:sldMk cId="618853125" sldId="380"/>
            <ac:cxnSpMk id="46" creationId="{C8DDE2E7-BDBA-4D58-9E4B-1354F53E8535}"/>
          </ac:cxnSpMkLst>
        </pc:cxnChg>
        <pc:cxnChg chg="add del">
          <ac:chgData name="Manish Sharma" userId="b799adb9ba789c8f" providerId="LiveId" clId="{5CDF4A24-B575-41E1-86B4-1051DC98E637}" dt="2021-09-10T08:28:00.049" v="3780"/>
          <ac:cxnSpMkLst>
            <pc:docMk/>
            <pc:sldMk cId="618853125" sldId="380"/>
            <ac:cxnSpMk id="47" creationId="{B8FEE02A-4F98-402B-9AC8-E92725303519}"/>
          </ac:cxnSpMkLst>
        </pc:cxnChg>
      </pc:sldChg>
      <pc:sldChg chg="addSp delSp modSp add">
        <pc:chgData name="Manish Sharma" userId="b799adb9ba789c8f" providerId="LiveId" clId="{5CDF4A24-B575-41E1-86B4-1051DC98E637}" dt="2021-09-10T08:28:30.218" v="3789"/>
        <pc:sldMkLst>
          <pc:docMk/>
          <pc:sldMk cId="1010221704" sldId="380"/>
        </pc:sldMkLst>
        <pc:spChg chg="mod">
          <ac:chgData name="Manish Sharma" userId="b799adb9ba789c8f" providerId="LiveId" clId="{5CDF4A24-B575-41E1-86B4-1051DC98E637}" dt="2021-09-10T08:28:17.186" v="3786" actId="1076"/>
          <ac:spMkLst>
            <pc:docMk/>
            <pc:sldMk cId="1010221704" sldId="380"/>
            <ac:spMk id="30" creationId="{4E371A36-2050-4C78-95AB-DCE0AEC98951}"/>
          </ac:spMkLst>
        </pc:spChg>
        <pc:spChg chg="add del">
          <ac:chgData name="Manish Sharma" userId="b799adb9ba789c8f" providerId="LiveId" clId="{5CDF4A24-B575-41E1-86B4-1051DC98E637}" dt="2021-09-10T08:28:12.922" v="3785"/>
          <ac:spMkLst>
            <pc:docMk/>
            <pc:sldMk cId="1010221704" sldId="380"/>
            <ac:spMk id="44" creationId="{F3E63D44-C1E7-4B55-BCAF-1680DFD92004}"/>
          </ac:spMkLst>
        </pc:spChg>
        <pc:spChg chg="add">
          <ac:chgData name="Manish Sharma" userId="b799adb9ba789c8f" providerId="LiveId" clId="{5CDF4A24-B575-41E1-86B4-1051DC98E637}" dt="2021-09-10T08:28:17.989" v="3787"/>
          <ac:spMkLst>
            <pc:docMk/>
            <pc:sldMk cId="1010221704" sldId="380"/>
            <ac:spMk id="45" creationId="{0FE74E05-DCD3-4318-BF39-3B5094F5DB3D}"/>
          </ac:spMkLst>
        </pc:spChg>
        <pc:spChg chg="add">
          <ac:chgData name="Manish Sharma" userId="b799adb9ba789c8f" providerId="LiveId" clId="{5CDF4A24-B575-41E1-86B4-1051DC98E637}" dt="2021-09-10T08:28:25.246" v="3788"/>
          <ac:spMkLst>
            <pc:docMk/>
            <pc:sldMk cId="1010221704" sldId="380"/>
            <ac:spMk id="46" creationId="{6ADCEEB9-1383-4010-8DC8-2BDB5899B640}"/>
          </ac:spMkLst>
        </pc:spChg>
        <pc:spChg chg="add">
          <ac:chgData name="Manish Sharma" userId="b799adb9ba789c8f" providerId="LiveId" clId="{5CDF4A24-B575-41E1-86B4-1051DC98E637}" dt="2021-09-10T08:28:25.246" v="3788"/>
          <ac:spMkLst>
            <pc:docMk/>
            <pc:sldMk cId="1010221704" sldId="380"/>
            <ac:spMk id="47" creationId="{855ECEA7-3D67-489A-978B-7180BFFA8860}"/>
          </ac:spMkLst>
        </pc:spChg>
        <pc:spChg chg="add">
          <ac:chgData name="Manish Sharma" userId="b799adb9ba789c8f" providerId="LiveId" clId="{5CDF4A24-B575-41E1-86B4-1051DC98E637}" dt="2021-09-10T08:28:30.218" v="3789"/>
          <ac:spMkLst>
            <pc:docMk/>
            <pc:sldMk cId="1010221704" sldId="380"/>
            <ac:spMk id="48" creationId="{72A702DC-B3F9-44DF-A627-569062B54A51}"/>
          </ac:spMkLst>
        </pc:spChg>
        <pc:cxnChg chg="add">
          <ac:chgData name="Manish Sharma" userId="b799adb9ba789c8f" providerId="LiveId" clId="{5CDF4A24-B575-41E1-86B4-1051DC98E637}" dt="2021-09-10T08:28:30.218" v="3789"/>
          <ac:cxnSpMkLst>
            <pc:docMk/>
            <pc:sldMk cId="1010221704" sldId="380"/>
            <ac:cxnSpMk id="49" creationId="{1A5599F5-FE8D-4A13-AA43-F6BC9F20ED9F}"/>
          </ac:cxnSpMkLst>
        </pc:cxnChg>
        <pc:cxnChg chg="add">
          <ac:chgData name="Manish Sharma" userId="b799adb9ba789c8f" providerId="LiveId" clId="{5CDF4A24-B575-41E1-86B4-1051DC98E637}" dt="2021-09-10T08:28:30.218" v="3789"/>
          <ac:cxnSpMkLst>
            <pc:docMk/>
            <pc:sldMk cId="1010221704" sldId="380"/>
            <ac:cxnSpMk id="50" creationId="{239D5641-2F66-4528-8571-F2F3B59410B0}"/>
          </ac:cxnSpMkLst>
        </pc:cxnChg>
      </pc:sldChg>
      <pc:sldChg chg="addSp delSp modSp add">
        <pc:chgData name="Manish Sharma" userId="b799adb9ba789c8f" providerId="LiveId" clId="{5CDF4A24-B575-41E1-86B4-1051DC98E637}" dt="2021-09-10T08:29:08.607" v="3802" actId="1076"/>
        <pc:sldMkLst>
          <pc:docMk/>
          <pc:sldMk cId="1747891241" sldId="381"/>
        </pc:sldMkLst>
        <pc:spChg chg="mod">
          <ac:chgData name="Manish Sharma" userId="b799adb9ba789c8f" providerId="LiveId" clId="{5CDF4A24-B575-41E1-86B4-1051DC98E637}" dt="2021-09-10T08:28:50.399" v="3796" actId="20577"/>
          <ac:spMkLst>
            <pc:docMk/>
            <pc:sldMk cId="1747891241" sldId="381"/>
            <ac:spMk id="6" creationId="{2F5B9AB7-991B-4123-A599-B5404828BD67}"/>
          </ac:spMkLst>
        </pc:spChg>
        <pc:picChg chg="add mod">
          <ac:chgData name="Manish Sharma" userId="b799adb9ba789c8f" providerId="LiveId" clId="{5CDF4A24-B575-41E1-86B4-1051DC98E637}" dt="2021-09-10T08:29:08.607" v="3802" actId="1076"/>
          <ac:picMkLst>
            <pc:docMk/>
            <pc:sldMk cId="1747891241" sldId="381"/>
            <ac:picMk id="4" creationId="{E2BC2DC4-33B0-4D99-8CDF-C44FB5C88141}"/>
          </ac:picMkLst>
        </pc:picChg>
        <pc:picChg chg="del">
          <ac:chgData name="Manish Sharma" userId="b799adb9ba789c8f" providerId="LiveId" clId="{5CDF4A24-B575-41E1-86B4-1051DC98E637}" dt="2021-09-10T08:28:53.126" v="3797" actId="478"/>
          <ac:picMkLst>
            <pc:docMk/>
            <pc:sldMk cId="1747891241" sldId="381"/>
            <ac:picMk id="5" creationId="{D38A668B-4B8B-4998-9347-8CA4455AB137}"/>
          </ac:picMkLst>
        </pc:picChg>
      </pc:sldChg>
      <pc:sldChg chg="addSp modSp add">
        <pc:chgData name="Manish Sharma" userId="b799adb9ba789c8f" providerId="LiveId" clId="{5CDF4A24-B575-41E1-86B4-1051DC98E637}" dt="2021-09-10T11:15:22.243" v="4018" actId="20577"/>
        <pc:sldMkLst>
          <pc:docMk/>
          <pc:sldMk cId="2512758048" sldId="382"/>
        </pc:sldMkLst>
        <pc:spChg chg="mod">
          <ac:chgData name="Manish Sharma" userId="b799adb9ba789c8f" providerId="LiveId" clId="{5CDF4A24-B575-41E1-86B4-1051DC98E637}" dt="2021-09-10T11:13:57.236" v="3833" actId="20577"/>
          <ac:spMkLst>
            <pc:docMk/>
            <pc:sldMk cId="2512758048" sldId="382"/>
            <ac:spMk id="2" creationId="{C8009AA7-DAA3-4876-860B-BC5979BD74F9}"/>
          </ac:spMkLst>
        </pc:spChg>
        <pc:spChg chg="add mod">
          <ac:chgData name="Manish Sharma" userId="b799adb9ba789c8f" providerId="LiveId" clId="{5CDF4A24-B575-41E1-86B4-1051DC98E637}" dt="2021-09-10T11:15:22.243" v="4018" actId="20577"/>
          <ac:spMkLst>
            <pc:docMk/>
            <pc:sldMk cId="2512758048" sldId="382"/>
            <ac:spMk id="3" creationId="{31DEC3FC-9EA2-4003-AE2F-F175F442DAC3}"/>
          </ac:spMkLst>
        </pc:spChg>
      </pc:sldChg>
    </pc:docChg>
  </pc:docChgLst>
  <pc:docChgLst>
    <pc:chgData name="Manish Sharma" userId="b799adb9ba789c8f" providerId="LiveId" clId="{E3F0B9D9-114C-4FC9-BC85-0EAE09D98DB1}"/>
    <pc:docChg chg="modSld">
      <pc:chgData name="Manish Sharma" userId="b799adb9ba789c8f" providerId="LiveId" clId="{E3F0B9D9-114C-4FC9-BC85-0EAE09D98DB1}" dt="2021-09-13T11:10:44.980" v="4" actId="20577"/>
      <pc:docMkLst>
        <pc:docMk/>
      </pc:docMkLst>
      <pc:sldChg chg="addSp delSp modSp">
        <pc:chgData name="Manish Sharma" userId="b799adb9ba789c8f" providerId="LiveId" clId="{E3F0B9D9-114C-4FC9-BC85-0EAE09D98DB1}" dt="2021-09-13T04:33:59.517" v="3"/>
        <pc:sldMkLst>
          <pc:docMk/>
          <pc:sldMk cId="641620741" sldId="264"/>
        </pc:sldMkLst>
        <pc:spChg chg="add del mod">
          <ac:chgData name="Manish Sharma" userId="b799adb9ba789c8f" providerId="LiveId" clId="{E3F0B9D9-114C-4FC9-BC85-0EAE09D98DB1}" dt="2021-09-13T04:33:59.517" v="3"/>
          <ac:spMkLst>
            <pc:docMk/>
            <pc:sldMk cId="641620741" sldId="264"/>
            <ac:spMk id="31" creationId="{DA0FE626-631A-401E-85A1-4099E390C815}"/>
          </ac:spMkLst>
        </pc:spChg>
        <pc:spChg chg="add del mod">
          <ac:chgData name="Manish Sharma" userId="b799adb9ba789c8f" providerId="LiveId" clId="{E3F0B9D9-114C-4FC9-BC85-0EAE09D98DB1}" dt="2021-09-13T04:33:59.517" v="3"/>
          <ac:spMkLst>
            <pc:docMk/>
            <pc:sldMk cId="641620741" sldId="264"/>
            <ac:spMk id="32" creationId="{39AD88F9-C490-4ED2-8739-C02665786546}"/>
          </ac:spMkLst>
        </pc:spChg>
        <pc:spChg chg="add del mod">
          <ac:chgData name="Manish Sharma" userId="b799adb9ba789c8f" providerId="LiveId" clId="{E3F0B9D9-114C-4FC9-BC85-0EAE09D98DB1}" dt="2021-09-13T04:33:58.846" v="2"/>
          <ac:spMkLst>
            <pc:docMk/>
            <pc:sldMk cId="641620741" sldId="264"/>
            <ac:spMk id="33" creationId="{E40ABC66-366B-439F-ADA8-FD8D9AB7DF13}"/>
          </ac:spMkLst>
        </pc:spChg>
        <pc:spChg chg="add del mod">
          <ac:chgData name="Manish Sharma" userId="b799adb9ba789c8f" providerId="LiveId" clId="{E3F0B9D9-114C-4FC9-BC85-0EAE09D98DB1}" dt="2021-09-13T04:33:58.846" v="2"/>
          <ac:spMkLst>
            <pc:docMk/>
            <pc:sldMk cId="641620741" sldId="264"/>
            <ac:spMk id="34" creationId="{4813D196-9D91-461D-A1D6-AB1252682BB4}"/>
          </ac:spMkLst>
        </pc:spChg>
      </pc:sldChg>
      <pc:sldChg chg="modSp mod">
        <pc:chgData name="Manish Sharma" userId="b799adb9ba789c8f" providerId="LiveId" clId="{E3F0B9D9-114C-4FC9-BC85-0EAE09D98DB1}" dt="2021-09-13T11:10:44.980" v="4" actId="20577"/>
        <pc:sldMkLst>
          <pc:docMk/>
          <pc:sldMk cId="2922293980" sldId="309"/>
        </pc:sldMkLst>
        <pc:spChg chg="mod">
          <ac:chgData name="Manish Sharma" userId="b799adb9ba789c8f" providerId="LiveId" clId="{E3F0B9D9-114C-4FC9-BC85-0EAE09D98DB1}" dt="2021-09-13T11:10:44.980" v="4" actId="20577"/>
          <ac:spMkLst>
            <pc:docMk/>
            <pc:sldMk cId="2922293980" sldId="309"/>
            <ac:spMk id="3" creationId="{9933D40C-6913-4D1F-B98F-5A2BC1806030}"/>
          </ac:spMkLst>
        </pc:spChg>
      </pc:sldChg>
    </pc:docChg>
  </pc:docChgLst>
  <pc:docChgLst>
    <pc:chgData name="Manish Sharma" userId="b799adb9ba789c8f" providerId="LiveId" clId="{B195B9DA-AA05-443F-A91D-E5443D429FCA}"/>
    <pc:docChg chg="undo redo custSel addSld delSld modSld">
      <pc:chgData name="Manish Sharma" userId="b799adb9ba789c8f" providerId="LiveId" clId="{B195B9DA-AA05-443F-A91D-E5443D429FCA}" dt="2021-10-08T09:14:41.854" v="174" actId="47"/>
      <pc:docMkLst>
        <pc:docMk/>
      </pc:docMkLst>
      <pc:sldChg chg="modSp mod">
        <pc:chgData name="Manish Sharma" userId="b799adb9ba789c8f" providerId="LiveId" clId="{B195B9DA-AA05-443F-A91D-E5443D429FCA}" dt="2021-10-04T03:51:38.633" v="0" actId="1036"/>
        <pc:sldMkLst>
          <pc:docMk/>
          <pc:sldMk cId="3429780393" sldId="258"/>
        </pc:sldMkLst>
        <pc:spChg chg="mod">
          <ac:chgData name="Manish Sharma" userId="b799adb9ba789c8f" providerId="LiveId" clId="{B195B9DA-AA05-443F-A91D-E5443D429FCA}" dt="2021-10-04T03:51:38.633" v="0" actId="1036"/>
          <ac:spMkLst>
            <pc:docMk/>
            <pc:sldMk cId="3429780393" sldId="258"/>
            <ac:spMk id="23" creationId="{B0E265A2-5CEC-4262-960B-941D26B79E2E}"/>
          </ac:spMkLst>
        </pc:spChg>
        <pc:spChg chg="mod">
          <ac:chgData name="Manish Sharma" userId="b799adb9ba789c8f" providerId="LiveId" clId="{B195B9DA-AA05-443F-A91D-E5443D429FCA}" dt="2021-10-04T03:51:38.633" v="0" actId="1036"/>
          <ac:spMkLst>
            <pc:docMk/>
            <pc:sldMk cId="3429780393" sldId="258"/>
            <ac:spMk id="24" creationId="{56D4877A-ADDF-4F10-82F8-6899754EF611}"/>
          </ac:spMkLst>
        </pc:spChg>
        <pc:grpChg chg="mod">
          <ac:chgData name="Manish Sharma" userId="b799adb9ba789c8f" providerId="LiveId" clId="{B195B9DA-AA05-443F-A91D-E5443D429FCA}" dt="2021-10-04T03:51:38.633" v="0" actId="1036"/>
          <ac:grpSpMkLst>
            <pc:docMk/>
            <pc:sldMk cId="3429780393" sldId="258"/>
            <ac:grpSpMk id="25" creationId="{A826FF8E-6965-42BD-942C-42763D377827}"/>
          </ac:grpSpMkLst>
        </pc:grpChg>
        <pc:cxnChg chg="mod">
          <ac:chgData name="Manish Sharma" userId="b799adb9ba789c8f" providerId="LiveId" clId="{B195B9DA-AA05-443F-A91D-E5443D429FCA}" dt="2021-10-04T03:51:38.633" v="0" actId="1036"/>
          <ac:cxnSpMkLst>
            <pc:docMk/>
            <pc:sldMk cId="3429780393" sldId="258"/>
            <ac:cxnSpMk id="21" creationId="{2EBA1922-9E0D-4F5F-8BB8-38AF4372E666}"/>
          </ac:cxnSpMkLst>
        </pc:cxnChg>
        <pc:cxnChg chg="mod">
          <ac:chgData name="Manish Sharma" userId="b799adb9ba789c8f" providerId="LiveId" clId="{B195B9DA-AA05-443F-A91D-E5443D429FCA}" dt="2021-10-04T03:51:38.633" v="0" actId="1036"/>
          <ac:cxnSpMkLst>
            <pc:docMk/>
            <pc:sldMk cId="3429780393" sldId="258"/>
            <ac:cxnSpMk id="22" creationId="{01E18091-27A4-408A-8896-F88ACE0ED562}"/>
          </ac:cxnSpMkLst>
        </pc:cxnChg>
      </pc:sldChg>
      <pc:sldChg chg="modSp mod">
        <pc:chgData name="Manish Sharma" userId="b799adb9ba789c8f" providerId="LiveId" clId="{B195B9DA-AA05-443F-A91D-E5443D429FCA}" dt="2021-10-04T03:54:27.855" v="1" actId="1038"/>
        <pc:sldMkLst>
          <pc:docMk/>
          <pc:sldMk cId="3580629287" sldId="259"/>
        </pc:sldMkLst>
        <pc:spChg chg="mod">
          <ac:chgData name="Manish Sharma" userId="b799adb9ba789c8f" providerId="LiveId" clId="{B195B9DA-AA05-443F-A91D-E5443D429FCA}" dt="2021-10-04T03:54:27.855" v="1" actId="1038"/>
          <ac:spMkLst>
            <pc:docMk/>
            <pc:sldMk cId="3580629287" sldId="259"/>
            <ac:spMk id="27" creationId="{E075E66F-AFBD-429D-B4FF-03F54F6A3F22}"/>
          </ac:spMkLst>
        </pc:spChg>
        <pc:spChg chg="mod">
          <ac:chgData name="Manish Sharma" userId="b799adb9ba789c8f" providerId="LiveId" clId="{B195B9DA-AA05-443F-A91D-E5443D429FCA}" dt="2021-10-04T03:54:27.855" v="1" actId="1038"/>
          <ac:spMkLst>
            <pc:docMk/>
            <pc:sldMk cId="3580629287" sldId="259"/>
            <ac:spMk id="28" creationId="{6C4389E7-5A3D-416B-B6AE-75993A94CDC8}"/>
          </ac:spMkLst>
        </pc:spChg>
        <pc:grpChg chg="mod">
          <ac:chgData name="Manish Sharma" userId="b799adb9ba789c8f" providerId="LiveId" clId="{B195B9DA-AA05-443F-A91D-E5443D429FCA}" dt="2021-10-04T03:54:27.855" v="1" actId="1038"/>
          <ac:grpSpMkLst>
            <pc:docMk/>
            <pc:sldMk cId="3580629287" sldId="259"/>
            <ac:grpSpMk id="29" creationId="{816E292A-B05D-4662-ADAA-34069FEACAB5}"/>
          </ac:grpSpMkLst>
        </pc:grpChg>
        <pc:cxnChg chg="mod">
          <ac:chgData name="Manish Sharma" userId="b799adb9ba789c8f" providerId="LiveId" clId="{B195B9DA-AA05-443F-A91D-E5443D429FCA}" dt="2021-10-04T03:54:27.855" v="1" actId="1038"/>
          <ac:cxnSpMkLst>
            <pc:docMk/>
            <pc:sldMk cId="3580629287" sldId="259"/>
            <ac:cxnSpMk id="26" creationId="{C057E250-B84C-4C8F-A043-0510089D9B23}"/>
          </ac:cxnSpMkLst>
        </pc:cxnChg>
        <pc:cxnChg chg="mod">
          <ac:chgData name="Manish Sharma" userId="b799adb9ba789c8f" providerId="LiveId" clId="{B195B9DA-AA05-443F-A91D-E5443D429FCA}" dt="2021-10-04T03:54:27.855" v="1" actId="1038"/>
          <ac:cxnSpMkLst>
            <pc:docMk/>
            <pc:sldMk cId="3580629287" sldId="259"/>
            <ac:cxnSpMk id="32" creationId="{960C8049-6860-41CE-B6E6-99CC1363CF9F}"/>
          </ac:cxnSpMkLst>
        </pc:cxnChg>
      </pc:sldChg>
      <pc:sldChg chg="modSp mod">
        <pc:chgData name="Manish Sharma" userId="b799adb9ba789c8f" providerId="LiveId" clId="{B195B9DA-AA05-443F-A91D-E5443D429FCA}" dt="2021-10-07T05:21:27.157" v="3" actId="20577"/>
        <pc:sldMkLst>
          <pc:docMk/>
          <pc:sldMk cId="3381208747" sldId="371"/>
        </pc:sldMkLst>
        <pc:spChg chg="mod">
          <ac:chgData name="Manish Sharma" userId="b799adb9ba789c8f" providerId="LiveId" clId="{B195B9DA-AA05-443F-A91D-E5443D429FCA}" dt="2021-10-07T05:21:27.157" v="3" actId="20577"/>
          <ac:spMkLst>
            <pc:docMk/>
            <pc:sldMk cId="3381208747" sldId="371"/>
            <ac:spMk id="8" creationId="{5DBD26B1-9A07-45D7-879F-30BB2D1FFDCA}"/>
          </ac:spMkLst>
        </pc:spChg>
      </pc:sldChg>
      <pc:sldChg chg="modSp mod">
        <pc:chgData name="Manish Sharma" userId="b799adb9ba789c8f" providerId="LiveId" clId="{B195B9DA-AA05-443F-A91D-E5443D429FCA}" dt="2021-10-07T11:29:10.185" v="19" actId="113"/>
        <pc:sldMkLst>
          <pc:docMk/>
          <pc:sldMk cId="3419475925" sldId="375"/>
        </pc:sldMkLst>
        <pc:spChg chg="mod">
          <ac:chgData name="Manish Sharma" userId="b799adb9ba789c8f" providerId="LiveId" clId="{B195B9DA-AA05-443F-A91D-E5443D429FCA}" dt="2021-10-07T11:29:10.185" v="19" actId="113"/>
          <ac:spMkLst>
            <pc:docMk/>
            <pc:sldMk cId="3419475925" sldId="375"/>
            <ac:spMk id="3" creationId="{C7DDD3CA-F8BF-4CAB-B4A2-09ED5B328D1F}"/>
          </ac:spMkLst>
        </pc:spChg>
      </pc:sldChg>
      <pc:sldChg chg="modSp mod">
        <pc:chgData name="Manish Sharma" userId="b799adb9ba789c8f" providerId="LiveId" clId="{B195B9DA-AA05-443F-A91D-E5443D429FCA}" dt="2021-10-08T03:36:29.894" v="71" actId="20577"/>
        <pc:sldMkLst>
          <pc:docMk/>
          <pc:sldMk cId="2486780815" sldId="378"/>
        </pc:sldMkLst>
        <pc:spChg chg="mod">
          <ac:chgData name="Manish Sharma" userId="b799adb9ba789c8f" providerId="LiveId" clId="{B195B9DA-AA05-443F-A91D-E5443D429FCA}" dt="2021-10-08T03:36:29.894" v="71" actId="20577"/>
          <ac:spMkLst>
            <pc:docMk/>
            <pc:sldMk cId="2486780815" sldId="378"/>
            <ac:spMk id="2" creationId="{B4088900-897E-49F4-A425-A8B171993ACF}"/>
          </ac:spMkLst>
        </pc:spChg>
        <pc:spChg chg="mod">
          <ac:chgData name="Manish Sharma" userId="b799adb9ba789c8f" providerId="LiveId" clId="{B195B9DA-AA05-443F-A91D-E5443D429FCA}" dt="2021-10-08T03:36:13.300" v="65" actId="108"/>
          <ac:spMkLst>
            <pc:docMk/>
            <pc:sldMk cId="2486780815" sldId="378"/>
            <ac:spMk id="5" creationId="{E01F6AA5-2E8C-44B4-9137-B7B6633D448C}"/>
          </ac:spMkLst>
        </pc:spChg>
      </pc:sldChg>
      <pc:sldChg chg="addSp delSp modSp new del mod chgLayout">
        <pc:chgData name="Manish Sharma" userId="b799adb9ba789c8f" providerId="LiveId" clId="{B195B9DA-AA05-443F-A91D-E5443D429FCA}" dt="2021-10-07T11:32:10.552" v="54" actId="47"/>
        <pc:sldMkLst>
          <pc:docMk/>
          <pc:sldMk cId="694169232" sldId="383"/>
        </pc:sldMkLst>
        <pc:spChg chg="mod ord">
          <ac:chgData name="Manish Sharma" userId="b799adb9ba789c8f" providerId="LiveId" clId="{B195B9DA-AA05-443F-A91D-E5443D429FCA}" dt="2021-10-07T11:31:39.987" v="52" actId="6264"/>
          <ac:spMkLst>
            <pc:docMk/>
            <pc:sldMk cId="694169232" sldId="383"/>
            <ac:spMk id="2" creationId="{F74CB137-01FE-4AAF-8D8A-F66A06C4B815}"/>
          </ac:spMkLst>
        </pc:spChg>
        <pc:spChg chg="mod ord">
          <ac:chgData name="Manish Sharma" userId="b799adb9ba789c8f" providerId="LiveId" clId="{B195B9DA-AA05-443F-A91D-E5443D429FCA}" dt="2021-10-07T11:31:39.997" v="53" actId="27636"/>
          <ac:spMkLst>
            <pc:docMk/>
            <pc:sldMk cId="694169232" sldId="383"/>
            <ac:spMk id="3" creationId="{1757D60A-2083-42EA-92E5-B0984CA7D523}"/>
          </ac:spMkLst>
        </pc:spChg>
        <pc:spChg chg="add del mod">
          <ac:chgData name="Manish Sharma" userId="b799adb9ba789c8f" providerId="LiveId" clId="{B195B9DA-AA05-443F-A91D-E5443D429FCA}" dt="2021-10-07T11:31:39.987" v="52" actId="6264"/>
          <ac:spMkLst>
            <pc:docMk/>
            <pc:sldMk cId="694169232" sldId="383"/>
            <ac:spMk id="4" creationId="{847E4A74-2D66-424B-9FC2-7189B3FB1E6F}"/>
          </ac:spMkLst>
        </pc:spChg>
        <pc:spChg chg="add del mod">
          <ac:chgData name="Manish Sharma" userId="b799adb9ba789c8f" providerId="LiveId" clId="{B195B9DA-AA05-443F-A91D-E5443D429FCA}" dt="2021-10-07T11:31:39.987" v="52" actId="6264"/>
          <ac:spMkLst>
            <pc:docMk/>
            <pc:sldMk cId="694169232" sldId="383"/>
            <ac:spMk id="5" creationId="{1DBBB095-6C2F-45E3-A0BC-4E888743FE54}"/>
          </ac:spMkLst>
        </pc:spChg>
      </pc:sldChg>
      <pc:sldChg chg="modSp new mod">
        <pc:chgData name="Manish Sharma" userId="b799adb9ba789c8f" providerId="LiveId" clId="{B195B9DA-AA05-443F-A91D-E5443D429FCA}" dt="2021-10-08T03:38:38.414" v="121" actId="20577"/>
        <pc:sldMkLst>
          <pc:docMk/>
          <pc:sldMk cId="3923253326" sldId="383"/>
        </pc:sldMkLst>
        <pc:spChg chg="mod">
          <ac:chgData name="Manish Sharma" userId="b799adb9ba789c8f" providerId="LiveId" clId="{B195B9DA-AA05-443F-A91D-E5443D429FCA}" dt="2021-10-08T03:38:38.414" v="121" actId="20577"/>
          <ac:spMkLst>
            <pc:docMk/>
            <pc:sldMk cId="3923253326" sldId="383"/>
            <ac:spMk id="2" creationId="{23DED43D-DECE-4F2A-AFDE-FFDED99BDFE9}"/>
          </ac:spMkLst>
        </pc:spChg>
        <pc:spChg chg="mod">
          <ac:chgData name="Manish Sharma" userId="b799adb9ba789c8f" providerId="LiveId" clId="{B195B9DA-AA05-443F-A91D-E5443D429FCA}" dt="2021-10-08T03:38:14.827" v="78"/>
          <ac:spMkLst>
            <pc:docMk/>
            <pc:sldMk cId="3923253326" sldId="383"/>
            <ac:spMk id="3" creationId="{E9AEBCE0-D90C-4DF6-8BEF-CE2598C9ED3B}"/>
          </ac:spMkLst>
        </pc:spChg>
      </pc:sldChg>
      <pc:sldChg chg="modSp new mod">
        <pc:chgData name="Manish Sharma" userId="b799adb9ba789c8f" providerId="LiveId" clId="{B195B9DA-AA05-443F-A91D-E5443D429FCA}" dt="2021-10-08T03:48:55.785" v="143" actId="33524"/>
        <pc:sldMkLst>
          <pc:docMk/>
          <pc:sldMk cId="1859098652" sldId="384"/>
        </pc:sldMkLst>
        <pc:spChg chg="mod">
          <ac:chgData name="Manish Sharma" userId="b799adb9ba789c8f" providerId="LiveId" clId="{B195B9DA-AA05-443F-A91D-E5443D429FCA}" dt="2021-10-08T03:48:40.596" v="141" actId="20577"/>
          <ac:spMkLst>
            <pc:docMk/>
            <pc:sldMk cId="1859098652" sldId="384"/>
            <ac:spMk id="2" creationId="{F6A4794F-CF93-49CF-B5D1-912890A10C0A}"/>
          </ac:spMkLst>
        </pc:spChg>
        <pc:spChg chg="mod">
          <ac:chgData name="Manish Sharma" userId="b799adb9ba789c8f" providerId="LiveId" clId="{B195B9DA-AA05-443F-A91D-E5443D429FCA}" dt="2021-10-08T03:48:55.785" v="143" actId="33524"/>
          <ac:spMkLst>
            <pc:docMk/>
            <pc:sldMk cId="1859098652" sldId="384"/>
            <ac:spMk id="3" creationId="{C366AA4D-57C4-459C-BB98-BE7353DCF5E1}"/>
          </ac:spMkLst>
        </pc:spChg>
      </pc:sldChg>
      <pc:sldChg chg="new del">
        <pc:chgData name="Manish Sharma" userId="b799adb9ba789c8f" providerId="LiveId" clId="{B195B9DA-AA05-443F-A91D-E5443D429FCA}" dt="2021-10-08T09:14:41.854" v="174" actId="47"/>
        <pc:sldMkLst>
          <pc:docMk/>
          <pc:sldMk cId="2953731844" sldId="385"/>
        </pc:sldMkLst>
      </pc:sldChg>
      <pc:sldChg chg="addSp delSp modSp add del mod">
        <pc:chgData name="Manish Sharma" userId="b799adb9ba789c8f" providerId="LiveId" clId="{B195B9DA-AA05-443F-A91D-E5443D429FCA}" dt="2021-10-08T09:14:37.691" v="172" actId="47"/>
        <pc:sldMkLst>
          <pc:docMk/>
          <pc:sldMk cId="2909444576" sldId="386"/>
        </pc:sldMkLst>
        <pc:spChg chg="mod">
          <ac:chgData name="Manish Sharma" userId="b799adb9ba789c8f" providerId="LiveId" clId="{B195B9DA-AA05-443F-A91D-E5443D429FCA}" dt="2021-10-08T09:14:00.764" v="170"/>
          <ac:spMkLst>
            <pc:docMk/>
            <pc:sldMk cId="2909444576" sldId="386"/>
            <ac:spMk id="2" creationId="{3B3FEED0-8F40-495F-BCF9-75221F05B293}"/>
          </ac:spMkLst>
        </pc:spChg>
        <pc:spChg chg="mod">
          <ac:chgData name="Manish Sharma" userId="b799adb9ba789c8f" providerId="LiveId" clId="{B195B9DA-AA05-443F-A91D-E5443D429FCA}" dt="2021-10-08T09:13:27.902" v="167" actId="27636"/>
          <ac:spMkLst>
            <pc:docMk/>
            <pc:sldMk cId="2909444576" sldId="386"/>
            <ac:spMk id="3" creationId="{12BA9822-2C8A-47EA-8C31-17D165E27443}"/>
          </ac:spMkLst>
        </pc:spChg>
        <pc:spChg chg="add del">
          <ac:chgData name="Manish Sharma" userId="b799adb9ba789c8f" providerId="LiveId" clId="{B195B9DA-AA05-443F-A91D-E5443D429FCA}" dt="2021-10-08T09:12:32.771" v="149"/>
          <ac:spMkLst>
            <pc:docMk/>
            <pc:sldMk cId="2909444576" sldId="386"/>
            <ac:spMk id="4" creationId="{85ACE010-E9C0-4E5C-9391-89E69AC78BB0}"/>
          </ac:spMkLst>
        </pc:spChg>
      </pc:sldChg>
      <pc:sldChg chg="add del">
        <pc:chgData name="Manish Sharma" userId="b799adb9ba789c8f" providerId="LiveId" clId="{B195B9DA-AA05-443F-A91D-E5443D429FCA}" dt="2021-10-08T09:14:38.640" v="173" actId="47"/>
        <pc:sldMkLst>
          <pc:docMk/>
          <pc:sldMk cId="1874483638" sldId="387"/>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9CFC44-69C4-4B17-B8F2-7FF9091A454F}"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7856030B-23D7-4A23-9EA3-5E646EC46186}">
      <dgm:prSet/>
      <dgm:spPr/>
      <dgm:t>
        <a:bodyPr/>
        <a:lstStyle/>
        <a:p>
          <a:r>
            <a:rPr lang="en-US">
              <a:hlinkClick xmlns:r="http://schemas.openxmlformats.org/officeDocument/2006/relationships" r:id="rId1"/>
            </a:rPr>
            <a:t>Manish Sharma | Gmail</a:t>
          </a:r>
          <a:endParaRPr lang="en-US"/>
        </a:p>
      </dgm:t>
    </dgm:pt>
    <dgm:pt modelId="{4A132848-FCEC-4C54-9590-78B5C1541031}" type="parTrans" cxnId="{96FB3DD2-B34B-4D3C-B3A1-3FFB4E30EE4D}">
      <dgm:prSet/>
      <dgm:spPr/>
      <dgm:t>
        <a:bodyPr/>
        <a:lstStyle/>
        <a:p>
          <a:endParaRPr lang="en-US"/>
        </a:p>
      </dgm:t>
    </dgm:pt>
    <dgm:pt modelId="{591E8C74-F2B1-42F9-B1B0-C70CAF06EA36}" type="sibTrans" cxnId="{96FB3DD2-B34B-4D3C-B3A1-3FFB4E30EE4D}">
      <dgm:prSet/>
      <dgm:spPr/>
      <dgm:t>
        <a:bodyPr/>
        <a:lstStyle/>
        <a:p>
          <a:endParaRPr lang="en-US"/>
        </a:p>
      </dgm:t>
    </dgm:pt>
    <dgm:pt modelId="{D16C0C2D-B6FC-49BD-82F4-1FF928C65157}">
      <dgm:prSet/>
      <dgm:spPr/>
      <dgm:t>
        <a:bodyPr/>
        <a:lstStyle/>
        <a:p>
          <a:r>
            <a:rPr lang="en-US">
              <a:hlinkClick xmlns:r="http://schemas.openxmlformats.org/officeDocument/2006/relationships" r:id="rId2"/>
            </a:rPr>
            <a:t>Manish Sharma | WhatsApp</a:t>
          </a:r>
          <a:endParaRPr lang="en-US"/>
        </a:p>
      </dgm:t>
    </dgm:pt>
    <dgm:pt modelId="{D65A222D-1CC1-414D-A6EC-E74669549088}" type="parTrans" cxnId="{013947E7-A568-4FB1-A984-1B713A46E683}">
      <dgm:prSet/>
      <dgm:spPr/>
      <dgm:t>
        <a:bodyPr/>
        <a:lstStyle/>
        <a:p>
          <a:endParaRPr lang="en-US"/>
        </a:p>
      </dgm:t>
    </dgm:pt>
    <dgm:pt modelId="{BAA50448-FAA9-491D-8A1C-F7940C46C776}" type="sibTrans" cxnId="{013947E7-A568-4FB1-A984-1B713A46E683}">
      <dgm:prSet/>
      <dgm:spPr/>
      <dgm:t>
        <a:bodyPr/>
        <a:lstStyle/>
        <a:p>
          <a:endParaRPr lang="en-US"/>
        </a:p>
      </dgm:t>
    </dgm:pt>
    <dgm:pt modelId="{5C0AD823-ED90-4268-A804-F3FFFADBC6D5}">
      <dgm:prSet/>
      <dgm:spPr/>
      <dgm:t>
        <a:bodyPr/>
        <a:lstStyle/>
        <a:p>
          <a:r>
            <a:rPr lang="en-IN">
              <a:hlinkClick xmlns:r="http://schemas.openxmlformats.org/officeDocument/2006/relationships" r:id="rId3"/>
            </a:rPr>
            <a:t>Manish Sharma | Facebook</a:t>
          </a:r>
          <a:endParaRPr lang="en-US"/>
        </a:p>
      </dgm:t>
    </dgm:pt>
    <dgm:pt modelId="{4D4F1145-AB87-4542-84A2-AFCB2266E6BD}" type="parTrans" cxnId="{83BDB53D-71D6-4FC0-9A4D-8D401858A62B}">
      <dgm:prSet/>
      <dgm:spPr/>
      <dgm:t>
        <a:bodyPr/>
        <a:lstStyle/>
        <a:p>
          <a:endParaRPr lang="en-US"/>
        </a:p>
      </dgm:t>
    </dgm:pt>
    <dgm:pt modelId="{2ED4DBD2-A752-4D43-90BE-EAEBD29A9E00}" type="sibTrans" cxnId="{83BDB53D-71D6-4FC0-9A4D-8D401858A62B}">
      <dgm:prSet/>
      <dgm:spPr/>
      <dgm:t>
        <a:bodyPr/>
        <a:lstStyle/>
        <a:p>
          <a:endParaRPr lang="en-US"/>
        </a:p>
      </dgm:t>
    </dgm:pt>
    <dgm:pt modelId="{C7A297B1-CF4D-444E-9C2B-1CD95F45A846}">
      <dgm:prSet/>
      <dgm:spPr/>
      <dgm:t>
        <a:bodyPr/>
        <a:lstStyle/>
        <a:p>
          <a:r>
            <a:rPr lang="en-IN">
              <a:hlinkClick xmlns:r="http://schemas.openxmlformats.org/officeDocument/2006/relationships" r:id="rId4"/>
            </a:rPr>
            <a:t>Manish Sharma | LinkedIn</a:t>
          </a:r>
          <a:endParaRPr lang="en-US"/>
        </a:p>
      </dgm:t>
    </dgm:pt>
    <dgm:pt modelId="{584C33D7-143C-43F8-92A7-10078D91E93A}" type="parTrans" cxnId="{7FECB311-0489-4F0E-A07C-33A9A40ADAAB}">
      <dgm:prSet/>
      <dgm:spPr/>
      <dgm:t>
        <a:bodyPr/>
        <a:lstStyle/>
        <a:p>
          <a:endParaRPr lang="en-US"/>
        </a:p>
      </dgm:t>
    </dgm:pt>
    <dgm:pt modelId="{7011D163-8AE9-45A2-B44E-6838C60AFCAE}" type="sibTrans" cxnId="{7FECB311-0489-4F0E-A07C-33A9A40ADAAB}">
      <dgm:prSet/>
      <dgm:spPr/>
      <dgm:t>
        <a:bodyPr/>
        <a:lstStyle/>
        <a:p>
          <a:endParaRPr lang="en-US"/>
        </a:p>
      </dgm:t>
    </dgm:pt>
    <dgm:pt modelId="{E502CC95-3DA2-4121-854E-2F22A8F3F9B8}" type="pres">
      <dgm:prSet presAssocID="{749CFC44-69C4-4B17-B8F2-7FF9091A454F}" presName="vert0" presStyleCnt="0">
        <dgm:presLayoutVars>
          <dgm:dir/>
          <dgm:animOne val="branch"/>
          <dgm:animLvl val="lvl"/>
        </dgm:presLayoutVars>
      </dgm:prSet>
      <dgm:spPr/>
    </dgm:pt>
    <dgm:pt modelId="{A68B5917-BCB0-406F-833A-F54E98603A00}" type="pres">
      <dgm:prSet presAssocID="{7856030B-23D7-4A23-9EA3-5E646EC46186}" presName="thickLine" presStyleLbl="alignNode1" presStyleIdx="0" presStyleCnt="4"/>
      <dgm:spPr/>
    </dgm:pt>
    <dgm:pt modelId="{268380D4-EE76-4321-806D-220081372678}" type="pres">
      <dgm:prSet presAssocID="{7856030B-23D7-4A23-9EA3-5E646EC46186}" presName="horz1" presStyleCnt="0"/>
      <dgm:spPr/>
    </dgm:pt>
    <dgm:pt modelId="{E5D1BFB1-0533-4618-8E6D-3500E638CEA6}" type="pres">
      <dgm:prSet presAssocID="{7856030B-23D7-4A23-9EA3-5E646EC46186}" presName="tx1" presStyleLbl="revTx" presStyleIdx="0" presStyleCnt="4"/>
      <dgm:spPr/>
    </dgm:pt>
    <dgm:pt modelId="{03C788E4-96F0-4CCF-95B8-52AEDB223A2F}" type="pres">
      <dgm:prSet presAssocID="{7856030B-23D7-4A23-9EA3-5E646EC46186}" presName="vert1" presStyleCnt="0"/>
      <dgm:spPr/>
    </dgm:pt>
    <dgm:pt modelId="{DB5A0083-C076-4E19-8189-B5B1C7994BA4}" type="pres">
      <dgm:prSet presAssocID="{D16C0C2D-B6FC-49BD-82F4-1FF928C65157}" presName="thickLine" presStyleLbl="alignNode1" presStyleIdx="1" presStyleCnt="4"/>
      <dgm:spPr/>
    </dgm:pt>
    <dgm:pt modelId="{78B9E33E-369F-4085-8ACC-9D7D6D04F1F7}" type="pres">
      <dgm:prSet presAssocID="{D16C0C2D-B6FC-49BD-82F4-1FF928C65157}" presName="horz1" presStyleCnt="0"/>
      <dgm:spPr/>
    </dgm:pt>
    <dgm:pt modelId="{586C69AB-1D57-4026-A9A1-9E9DDFF609AD}" type="pres">
      <dgm:prSet presAssocID="{D16C0C2D-B6FC-49BD-82F4-1FF928C65157}" presName="tx1" presStyleLbl="revTx" presStyleIdx="1" presStyleCnt="4"/>
      <dgm:spPr/>
    </dgm:pt>
    <dgm:pt modelId="{C9CB8C4A-3D9C-40D9-B129-6F94D2A1588F}" type="pres">
      <dgm:prSet presAssocID="{D16C0C2D-B6FC-49BD-82F4-1FF928C65157}" presName="vert1" presStyleCnt="0"/>
      <dgm:spPr/>
    </dgm:pt>
    <dgm:pt modelId="{6D63F8FD-FE3E-4DE1-B802-3A9E3147E67B}" type="pres">
      <dgm:prSet presAssocID="{5C0AD823-ED90-4268-A804-F3FFFADBC6D5}" presName="thickLine" presStyleLbl="alignNode1" presStyleIdx="2" presStyleCnt="4"/>
      <dgm:spPr/>
    </dgm:pt>
    <dgm:pt modelId="{FBB45464-C28D-4B7D-A92B-175D42BB48EA}" type="pres">
      <dgm:prSet presAssocID="{5C0AD823-ED90-4268-A804-F3FFFADBC6D5}" presName="horz1" presStyleCnt="0"/>
      <dgm:spPr/>
    </dgm:pt>
    <dgm:pt modelId="{4BBC28CA-BC9A-45C5-8F00-A327ADB3E9D0}" type="pres">
      <dgm:prSet presAssocID="{5C0AD823-ED90-4268-A804-F3FFFADBC6D5}" presName="tx1" presStyleLbl="revTx" presStyleIdx="2" presStyleCnt="4"/>
      <dgm:spPr/>
    </dgm:pt>
    <dgm:pt modelId="{52B8DC90-A0E0-495D-8F15-1011751BEF44}" type="pres">
      <dgm:prSet presAssocID="{5C0AD823-ED90-4268-A804-F3FFFADBC6D5}" presName="vert1" presStyleCnt="0"/>
      <dgm:spPr/>
    </dgm:pt>
    <dgm:pt modelId="{55A5583B-2696-4838-A5BA-1AB411977C52}" type="pres">
      <dgm:prSet presAssocID="{C7A297B1-CF4D-444E-9C2B-1CD95F45A846}" presName="thickLine" presStyleLbl="alignNode1" presStyleIdx="3" presStyleCnt="4"/>
      <dgm:spPr/>
    </dgm:pt>
    <dgm:pt modelId="{923BEDAF-A037-45B3-8A82-4269E8B1C435}" type="pres">
      <dgm:prSet presAssocID="{C7A297B1-CF4D-444E-9C2B-1CD95F45A846}" presName="horz1" presStyleCnt="0"/>
      <dgm:spPr/>
    </dgm:pt>
    <dgm:pt modelId="{FCEBFAE9-8218-47AE-B340-332750A46077}" type="pres">
      <dgm:prSet presAssocID="{C7A297B1-CF4D-444E-9C2B-1CD95F45A846}" presName="tx1" presStyleLbl="revTx" presStyleIdx="3" presStyleCnt="4"/>
      <dgm:spPr/>
    </dgm:pt>
    <dgm:pt modelId="{83E3852D-C250-4E2C-B003-7FA00FFB0567}" type="pres">
      <dgm:prSet presAssocID="{C7A297B1-CF4D-444E-9C2B-1CD95F45A846}" presName="vert1" presStyleCnt="0"/>
      <dgm:spPr/>
    </dgm:pt>
  </dgm:ptLst>
  <dgm:cxnLst>
    <dgm:cxn modelId="{5C6E530A-0E5A-448F-9C43-0BF6F540DA19}" type="presOf" srcId="{7856030B-23D7-4A23-9EA3-5E646EC46186}" destId="{E5D1BFB1-0533-4618-8E6D-3500E638CEA6}" srcOrd="0" destOrd="0" presId="urn:microsoft.com/office/officeart/2008/layout/LinedList"/>
    <dgm:cxn modelId="{7FECB311-0489-4F0E-A07C-33A9A40ADAAB}" srcId="{749CFC44-69C4-4B17-B8F2-7FF9091A454F}" destId="{C7A297B1-CF4D-444E-9C2B-1CD95F45A846}" srcOrd="3" destOrd="0" parTransId="{584C33D7-143C-43F8-92A7-10078D91E93A}" sibTransId="{7011D163-8AE9-45A2-B44E-6838C60AFCAE}"/>
    <dgm:cxn modelId="{A424F734-548E-4760-8EF5-797AB813E9B8}" type="presOf" srcId="{D16C0C2D-B6FC-49BD-82F4-1FF928C65157}" destId="{586C69AB-1D57-4026-A9A1-9E9DDFF609AD}" srcOrd="0" destOrd="0" presId="urn:microsoft.com/office/officeart/2008/layout/LinedList"/>
    <dgm:cxn modelId="{83BDB53D-71D6-4FC0-9A4D-8D401858A62B}" srcId="{749CFC44-69C4-4B17-B8F2-7FF9091A454F}" destId="{5C0AD823-ED90-4268-A804-F3FFFADBC6D5}" srcOrd="2" destOrd="0" parTransId="{4D4F1145-AB87-4542-84A2-AFCB2266E6BD}" sibTransId="{2ED4DBD2-A752-4D43-90BE-EAEBD29A9E00}"/>
    <dgm:cxn modelId="{AD037951-80F2-46B0-9E15-BA4E4EFE0BE9}" type="presOf" srcId="{C7A297B1-CF4D-444E-9C2B-1CD95F45A846}" destId="{FCEBFAE9-8218-47AE-B340-332750A46077}" srcOrd="0" destOrd="0" presId="urn:microsoft.com/office/officeart/2008/layout/LinedList"/>
    <dgm:cxn modelId="{B4E7A97D-1D27-474C-AF63-516BDDA18594}" type="presOf" srcId="{749CFC44-69C4-4B17-B8F2-7FF9091A454F}" destId="{E502CC95-3DA2-4121-854E-2F22A8F3F9B8}" srcOrd="0" destOrd="0" presId="urn:microsoft.com/office/officeart/2008/layout/LinedList"/>
    <dgm:cxn modelId="{79D0BB9A-86D2-47C6-89C0-1E1F8BB9499A}" type="presOf" srcId="{5C0AD823-ED90-4268-A804-F3FFFADBC6D5}" destId="{4BBC28CA-BC9A-45C5-8F00-A327ADB3E9D0}" srcOrd="0" destOrd="0" presId="urn:microsoft.com/office/officeart/2008/layout/LinedList"/>
    <dgm:cxn modelId="{96FB3DD2-B34B-4D3C-B3A1-3FFB4E30EE4D}" srcId="{749CFC44-69C4-4B17-B8F2-7FF9091A454F}" destId="{7856030B-23D7-4A23-9EA3-5E646EC46186}" srcOrd="0" destOrd="0" parTransId="{4A132848-FCEC-4C54-9590-78B5C1541031}" sibTransId="{591E8C74-F2B1-42F9-B1B0-C70CAF06EA36}"/>
    <dgm:cxn modelId="{013947E7-A568-4FB1-A984-1B713A46E683}" srcId="{749CFC44-69C4-4B17-B8F2-7FF9091A454F}" destId="{D16C0C2D-B6FC-49BD-82F4-1FF928C65157}" srcOrd="1" destOrd="0" parTransId="{D65A222D-1CC1-414D-A6EC-E74669549088}" sibTransId="{BAA50448-FAA9-491D-8A1C-F7940C46C776}"/>
    <dgm:cxn modelId="{3FC281B9-13DC-4070-B700-D900C0F4EEE8}" type="presParOf" srcId="{E502CC95-3DA2-4121-854E-2F22A8F3F9B8}" destId="{A68B5917-BCB0-406F-833A-F54E98603A00}" srcOrd="0" destOrd="0" presId="urn:microsoft.com/office/officeart/2008/layout/LinedList"/>
    <dgm:cxn modelId="{19C34441-9713-40FE-89E0-DD42F2AFE5C7}" type="presParOf" srcId="{E502CC95-3DA2-4121-854E-2F22A8F3F9B8}" destId="{268380D4-EE76-4321-806D-220081372678}" srcOrd="1" destOrd="0" presId="urn:microsoft.com/office/officeart/2008/layout/LinedList"/>
    <dgm:cxn modelId="{DC082BB5-7F79-4612-82BF-3B7B429D557B}" type="presParOf" srcId="{268380D4-EE76-4321-806D-220081372678}" destId="{E5D1BFB1-0533-4618-8E6D-3500E638CEA6}" srcOrd="0" destOrd="0" presId="urn:microsoft.com/office/officeart/2008/layout/LinedList"/>
    <dgm:cxn modelId="{43004072-F1E6-4EA4-954D-7A21EF701FB5}" type="presParOf" srcId="{268380D4-EE76-4321-806D-220081372678}" destId="{03C788E4-96F0-4CCF-95B8-52AEDB223A2F}" srcOrd="1" destOrd="0" presId="urn:microsoft.com/office/officeart/2008/layout/LinedList"/>
    <dgm:cxn modelId="{C65A2554-F9EB-470F-8DDA-40ED06A553F2}" type="presParOf" srcId="{E502CC95-3DA2-4121-854E-2F22A8F3F9B8}" destId="{DB5A0083-C076-4E19-8189-B5B1C7994BA4}" srcOrd="2" destOrd="0" presId="urn:microsoft.com/office/officeart/2008/layout/LinedList"/>
    <dgm:cxn modelId="{2588093D-89AF-49E8-ACDA-7A3ED4AFB647}" type="presParOf" srcId="{E502CC95-3DA2-4121-854E-2F22A8F3F9B8}" destId="{78B9E33E-369F-4085-8ACC-9D7D6D04F1F7}" srcOrd="3" destOrd="0" presId="urn:microsoft.com/office/officeart/2008/layout/LinedList"/>
    <dgm:cxn modelId="{A2167D44-7332-46CA-A873-435C1A3E33E2}" type="presParOf" srcId="{78B9E33E-369F-4085-8ACC-9D7D6D04F1F7}" destId="{586C69AB-1D57-4026-A9A1-9E9DDFF609AD}" srcOrd="0" destOrd="0" presId="urn:microsoft.com/office/officeart/2008/layout/LinedList"/>
    <dgm:cxn modelId="{B2645E54-3634-4664-8465-ACD85900FC4A}" type="presParOf" srcId="{78B9E33E-369F-4085-8ACC-9D7D6D04F1F7}" destId="{C9CB8C4A-3D9C-40D9-B129-6F94D2A1588F}" srcOrd="1" destOrd="0" presId="urn:microsoft.com/office/officeart/2008/layout/LinedList"/>
    <dgm:cxn modelId="{F315F620-5876-418C-8125-3A9AA18374CF}" type="presParOf" srcId="{E502CC95-3DA2-4121-854E-2F22A8F3F9B8}" destId="{6D63F8FD-FE3E-4DE1-B802-3A9E3147E67B}" srcOrd="4" destOrd="0" presId="urn:microsoft.com/office/officeart/2008/layout/LinedList"/>
    <dgm:cxn modelId="{EDBB2BCC-BBD6-48BC-B6D3-30E37B32A9AF}" type="presParOf" srcId="{E502CC95-3DA2-4121-854E-2F22A8F3F9B8}" destId="{FBB45464-C28D-4B7D-A92B-175D42BB48EA}" srcOrd="5" destOrd="0" presId="urn:microsoft.com/office/officeart/2008/layout/LinedList"/>
    <dgm:cxn modelId="{BFAE1557-9DB2-4496-A723-C1257FB0A6E2}" type="presParOf" srcId="{FBB45464-C28D-4B7D-A92B-175D42BB48EA}" destId="{4BBC28CA-BC9A-45C5-8F00-A327ADB3E9D0}" srcOrd="0" destOrd="0" presId="urn:microsoft.com/office/officeart/2008/layout/LinedList"/>
    <dgm:cxn modelId="{F6D7EC93-F5FB-49DA-99A8-FAB674F1F9B1}" type="presParOf" srcId="{FBB45464-C28D-4B7D-A92B-175D42BB48EA}" destId="{52B8DC90-A0E0-495D-8F15-1011751BEF44}" srcOrd="1" destOrd="0" presId="urn:microsoft.com/office/officeart/2008/layout/LinedList"/>
    <dgm:cxn modelId="{362F8FCC-686A-4AB9-B70E-732DEA4A057D}" type="presParOf" srcId="{E502CC95-3DA2-4121-854E-2F22A8F3F9B8}" destId="{55A5583B-2696-4838-A5BA-1AB411977C52}" srcOrd="6" destOrd="0" presId="urn:microsoft.com/office/officeart/2008/layout/LinedList"/>
    <dgm:cxn modelId="{7D9894A3-D65D-4206-B1CC-5317D83AF67B}" type="presParOf" srcId="{E502CC95-3DA2-4121-854E-2F22A8F3F9B8}" destId="{923BEDAF-A037-45B3-8A82-4269E8B1C435}" srcOrd="7" destOrd="0" presId="urn:microsoft.com/office/officeart/2008/layout/LinedList"/>
    <dgm:cxn modelId="{BEE57076-7BB7-4131-817C-3531CF1A18A8}" type="presParOf" srcId="{923BEDAF-A037-45B3-8A82-4269E8B1C435}" destId="{FCEBFAE9-8218-47AE-B340-332750A46077}" srcOrd="0" destOrd="0" presId="urn:microsoft.com/office/officeart/2008/layout/LinedList"/>
    <dgm:cxn modelId="{99DE5EB2-2EEC-482E-9446-94B48F0F044A}" type="presParOf" srcId="{923BEDAF-A037-45B3-8A82-4269E8B1C435}" destId="{83E3852D-C250-4E2C-B003-7FA00FFB056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8B5917-BCB0-406F-833A-F54E98603A00}">
      <dsp:nvSpPr>
        <dsp:cNvPr id="0" name=""/>
        <dsp:cNvSpPr/>
      </dsp:nvSpPr>
      <dsp:spPr>
        <a:xfrm>
          <a:off x="0" y="0"/>
          <a:ext cx="532923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D1BFB1-0533-4618-8E6D-3500E638CEA6}">
      <dsp:nvSpPr>
        <dsp:cNvPr id="0" name=""/>
        <dsp:cNvSpPr/>
      </dsp:nvSpPr>
      <dsp:spPr>
        <a:xfrm>
          <a:off x="0" y="0"/>
          <a:ext cx="5329236" cy="1014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hlinkClick xmlns:r="http://schemas.openxmlformats.org/officeDocument/2006/relationships" r:id="rId1"/>
            </a:rPr>
            <a:t>Manish Sharma | Gmail</a:t>
          </a:r>
          <a:endParaRPr lang="en-US" sz="3400" kern="1200"/>
        </a:p>
      </dsp:txBody>
      <dsp:txXfrm>
        <a:off x="0" y="0"/>
        <a:ext cx="5329236" cy="1014412"/>
      </dsp:txXfrm>
    </dsp:sp>
    <dsp:sp modelId="{DB5A0083-C076-4E19-8189-B5B1C7994BA4}">
      <dsp:nvSpPr>
        <dsp:cNvPr id="0" name=""/>
        <dsp:cNvSpPr/>
      </dsp:nvSpPr>
      <dsp:spPr>
        <a:xfrm>
          <a:off x="0" y="1014412"/>
          <a:ext cx="5329236" cy="0"/>
        </a:xfrm>
        <a:prstGeom prst="line">
          <a:avLst/>
        </a:prstGeom>
        <a:solidFill>
          <a:schemeClr val="accent2">
            <a:hueOff val="-485121"/>
            <a:satOff val="-27976"/>
            <a:lumOff val="2876"/>
            <a:alphaOff val="0"/>
          </a:schemeClr>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6C69AB-1D57-4026-A9A1-9E9DDFF609AD}">
      <dsp:nvSpPr>
        <dsp:cNvPr id="0" name=""/>
        <dsp:cNvSpPr/>
      </dsp:nvSpPr>
      <dsp:spPr>
        <a:xfrm>
          <a:off x="0" y="1014412"/>
          <a:ext cx="5329236" cy="1014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hlinkClick xmlns:r="http://schemas.openxmlformats.org/officeDocument/2006/relationships" r:id="rId2"/>
            </a:rPr>
            <a:t>Manish Sharma | WhatsApp</a:t>
          </a:r>
          <a:endParaRPr lang="en-US" sz="3400" kern="1200"/>
        </a:p>
      </dsp:txBody>
      <dsp:txXfrm>
        <a:off x="0" y="1014412"/>
        <a:ext cx="5329236" cy="1014412"/>
      </dsp:txXfrm>
    </dsp:sp>
    <dsp:sp modelId="{6D63F8FD-FE3E-4DE1-B802-3A9E3147E67B}">
      <dsp:nvSpPr>
        <dsp:cNvPr id="0" name=""/>
        <dsp:cNvSpPr/>
      </dsp:nvSpPr>
      <dsp:spPr>
        <a:xfrm>
          <a:off x="0" y="2028824"/>
          <a:ext cx="5329236" cy="0"/>
        </a:xfrm>
        <a:prstGeom prst="line">
          <a:avLst/>
        </a:prstGeom>
        <a:solidFill>
          <a:schemeClr val="accent2">
            <a:hueOff val="-970242"/>
            <a:satOff val="-55952"/>
            <a:lumOff val="5752"/>
            <a:alphaOff val="0"/>
          </a:schemeClr>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BBC28CA-BC9A-45C5-8F00-A327ADB3E9D0}">
      <dsp:nvSpPr>
        <dsp:cNvPr id="0" name=""/>
        <dsp:cNvSpPr/>
      </dsp:nvSpPr>
      <dsp:spPr>
        <a:xfrm>
          <a:off x="0" y="2028825"/>
          <a:ext cx="5329236" cy="1014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IN" sz="3400" kern="1200">
              <a:hlinkClick xmlns:r="http://schemas.openxmlformats.org/officeDocument/2006/relationships" r:id="rId3"/>
            </a:rPr>
            <a:t>Manish Sharma | Facebook</a:t>
          </a:r>
          <a:endParaRPr lang="en-US" sz="3400" kern="1200"/>
        </a:p>
      </dsp:txBody>
      <dsp:txXfrm>
        <a:off x="0" y="2028825"/>
        <a:ext cx="5329236" cy="1014412"/>
      </dsp:txXfrm>
    </dsp:sp>
    <dsp:sp modelId="{55A5583B-2696-4838-A5BA-1AB411977C52}">
      <dsp:nvSpPr>
        <dsp:cNvPr id="0" name=""/>
        <dsp:cNvSpPr/>
      </dsp:nvSpPr>
      <dsp:spPr>
        <a:xfrm>
          <a:off x="0" y="3043237"/>
          <a:ext cx="5329236"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CEBFAE9-8218-47AE-B340-332750A46077}">
      <dsp:nvSpPr>
        <dsp:cNvPr id="0" name=""/>
        <dsp:cNvSpPr/>
      </dsp:nvSpPr>
      <dsp:spPr>
        <a:xfrm>
          <a:off x="0" y="3043237"/>
          <a:ext cx="5329236" cy="1014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IN" sz="3400" kern="1200">
              <a:hlinkClick xmlns:r="http://schemas.openxmlformats.org/officeDocument/2006/relationships" r:id="rId4"/>
            </a:rPr>
            <a:t>Manish Sharma | LinkedIn</a:t>
          </a:r>
          <a:endParaRPr lang="en-US" sz="3400" kern="1200"/>
        </a:p>
      </dsp:txBody>
      <dsp:txXfrm>
        <a:off x="0" y="3043237"/>
        <a:ext cx="5329236" cy="101441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gif>
</file>

<file path=ppt/media/image6.gif>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D93C6-19CC-4888-9AE8-3071C1E9AE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6EC79D1-150A-4DB4-A860-EF3EDD8AA3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7A7AC2-F5B5-4E45-B71C-7B1A3578C1F9}"/>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5" name="Footer Placeholder 4">
            <a:extLst>
              <a:ext uri="{FF2B5EF4-FFF2-40B4-BE49-F238E27FC236}">
                <a16:creationId xmlns:a16="http://schemas.microsoft.com/office/drawing/2014/main" id="{6C563C56-F1C1-466D-9BDD-E3C726AFE2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3B0222-5FBE-467B-9532-607161A0BF65}"/>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430389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707D9-61AB-497D-A734-4CC21017E4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96FF0A-79DC-4D5E-93F3-9A8F39BC2F8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FD43ED-5314-45D0-8164-9A2F4ADF4EEB}"/>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5" name="Footer Placeholder 4">
            <a:extLst>
              <a:ext uri="{FF2B5EF4-FFF2-40B4-BE49-F238E27FC236}">
                <a16:creationId xmlns:a16="http://schemas.microsoft.com/office/drawing/2014/main" id="{6DA60488-84C0-4EC0-801C-3F7ACE06CB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15C0F6-46A7-449B-A1AA-10B5A680F276}"/>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2553832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D9CFB7-89D1-4041-A8ED-B8BD9EE5F63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621AB18-7E58-4DE4-A07C-FED22B0ECDF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7E4877-F6BD-4509-B3B6-8CB3D5F38281}"/>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5" name="Footer Placeholder 4">
            <a:extLst>
              <a:ext uri="{FF2B5EF4-FFF2-40B4-BE49-F238E27FC236}">
                <a16:creationId xmlns:a16="http://schemas.microsoft.com/office/drawing/2014/main" id="{317B1E41-5478-4512-B172-0BC765AABA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E5980C-FF05-4C28-B6B7-91CCA491DE82}"/>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3586529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D429A-AA66-483A-B2B9-5A4A305063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9BE04D-5245-4B4C-99A6-A1C5780CE89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D955B-1B15-449B-90C1-76289198C624}"/>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5" name="Footer Placeholder 4">
            <a:extLst>
              <a:ext uri="{FF2B5EF4-FFF2-40B4-BE49-F238E27FC236}">
                <a16:creationId xmlns:a16="http://schemas.microsoft.com/office/drawing/2014/main" id="{1B992FDA-2F93-4C6D-AB8B-87C6324809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6936B6-E56B-4389-B67B-09ADDDC880E4}"/>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6627281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1E13B-F02B-48DA-B470-17D61849EC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98ADB0-DDB6-4B49-8AE6-6F0E6BFF26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41E5DC0-9802-4009-A697-4BBBFC219F91}"/>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5" name="Footer Placeholder 4">
            <a:extLst>
              <a:ext uri="{FF2B5EF4-FFF2-40B4-BE49-F238E27FC236}">
                <a16:creationId xmlns:a16="http://schemas.microsoft.com/office/drawing/2014/main" id="{263A3F96-B756-4D68-B4A5-3AAFE2ACB4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F40779-7B41-4AE6-93BA-66D1806C47F1}"/>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233889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060F0-FF60-4B13-A4C3-C8F6FCFD4A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A9CE3C-6DE8-4FEB-9E23-048958CC7D3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EFB993-FC81-4879-A155-048AF2433AB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42909E4-FAB8-41C9-AB75-F8D623041FF3}"/>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6" name="Footer Placeholder 5">
            <a:extLst>
              <a:ext uri="{FF2B5EF4-FFF2-40B4-BE49-F238E27FC236}">
                <a16:creationId xmlns:a16="http://schemas.microsoft.com/office/drawing/2014/main" id="{93EEEE32-98D8-44F3-B69C-84E5D92213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D20E73-6330-4448-BB16-BA8944E6EFFB}"/>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1342476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4D2E3-9F55-4CF0-A1E4-93345CBEA8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72F3E0-8B12-429E-8B16-9920BE4A4F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2E53814-D11B-4805-B0CA-837CC869E30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5010F6-6ED0-496E-A7FB-4C9FFA9676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226E588-8B2F-47AD-AD05-ED48967E61F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2B84E1-D811-4DCA-A72F-91C48983954A}"/>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8" name="Footer Placeholder 7">
            <a:extLst>
              <a:ext uri="{FF2B5EF4-FFF2-40B4-BE49-F238E27FC236}">
                <a16:creationId xmlns:a16="http://schemas.microsoft.com/office/drawing/2014/main" id="{4945937C-36A5-4C54-8BA1-A1148DE0E0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BD8CFD-6F03-4B27-BD60-66BDC4057B5F}"/>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1047316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4C300-EBF3-47BC-A3D9-1EA6389B89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B3DAC90-0D37-4CA6-9CD1-71035A13B66D}"/>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4" name="Footer Placeholder 3">
            <a:extLst>
              <a:ext uri="{FF2B5EF4-FFF2-40B4-BE49-F238E27FC236}">
                <a16:creationId xmlns:a16="http://schemas.microsoft.com/office/drawing/2014/main" id="{0EE696E4-49B4-4670-9413-BDA0F4B2C3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38C6D8-D663-4B48-8812-BA9BAB59A091}"/>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23808962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7A71D4-C9E5-42D4-97B7-30F2BE6C6E2F}"/>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3" name="Footer Placeholder 2">
            <a:extLst>
              <a:ext uri="{FF2B5EF4-FFF2-40B4-BE49-F238E27FC236}">
                <a16:creationId xmlns:a16="http://schemas.microsoft.com/office/drawing/2014/main" id="{DF2FC2E3-DB97-48D3-AD33-DEB13A201E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9C5C5A1-90C2-4490-B5B0-6412AFFDDE2E}"/>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21139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0156C-50A2-4D86-A704-FD0F79D510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1C0D99C-0B0B-4E63-957E-62C84484E7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1AA0DBD-18FE-41D1-82EC-88AE1C3788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276DCC4-CE4B-4726-9219-7FC34448847E}"/>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6" name="Footer Placeholder 5">
            <a:extLst>
              <a:ext uri="{FF2B5EF4-FFF2-40B4-BE49-F238E27FC236}">
                <a16:creationId xmlns:a16="http://schemas.microsoft.com/office/drawing/2014/main" id="{4C3FFA34-A376-426C-9313-7D9236D50D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2F3367-7651-4D67-B7E9-2B2C1EF368DB}"/>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2943906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0969C-8F1C-488F-8D1F-628B1F21F8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D289A61-708D-4F46-8D28-7B77398C57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B11233-BD93-494F-93C2-F53E9BD58A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2F0148A-59D4-413D-86A7-3CC651246CCE}"/>
              </a:ext>
            </a:extLst>
          </p:cNvPr>
          <p:cNvSpPr>
            <a:spLocks noGrp="1"/>
          </p:cNvSpPr>
          <p:nvPr>
            <p:ph type="dt" sz="half" idx="10"/>
          </p:nvPr>
        </p:nvSpPr>
        <p:spPr/>
        <p:txBody>
          <a:bodyPr/>
          <a:lstStyle/>
          <a:p>
            <a:fld id="{86CEF184-DC3D-4160-B321-17F5BBC3DA79}" type="datetimeFigureOut">
              <a:rPr lang="en-US" smtClean="0"/>
              <a:t>10/8/2021</a:t>
            </a:fld>
            <a:endParaRPr lang="en-US"/>
          </a:p>
        </p:txBody>
      </p:sp>
      <p:sp>
        <p:nvSpPr>
          <p:cNvPr id="6" name="Footer Placeholder 5">
            <a:extLst>
              <a:ext uri="{FF2B5EF4-FFF2-40B4-BE49-F238E27FC236}">
                <a16:creationId xmlns:a16="http://schemas.microsoft.com/office/drawing/2014/main" id="{5B7CEFD6-73C0-4F42-A72A-954A8872DE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111946-9160-4EC4-AA82-BDB15E8BEF35}"/>
              </a:ext>
            </a:extLst>
          </p:cNvPr>
          <p:cNvSpPr>
            <a:spLocks noGrp="1"/>
          </p:cNvSpPr>
          <p:nvPr>
            <p:ph type="sldNum" sz="quarter" idx="12"/>
          </p:nvPr>
        </p:nvSpPr>
        <p:spPr/>
        <p:txBody>
          <a:bodyPr/>
          <a:lstStyle/>
          <a:p>
            <a:fld id="{9FA61751-6872-4D61-BD99-FC8A492C6907}" type="slidenum">
              <a:rPr lang="en-US" smtClean="0"/>
              <a:t>‹#›</a:t>
            </a:fld>
            <a:endParaRPr lang="en-US"/>
          </a:p>
        </p:txBody>
      </p:sp>
    </p:spTree>
    <p:extLst>
      <p:ext uri="{BB962C8B-B14F-4D97-AF65-F5344CB8AC3E}">
        <p14:creationId xmlns:p14="http://schemas.microsoft.com/office/powerpoint/2010/main" val="1492859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CC2FED-23CB-4376-BEA0-3F0A3B6295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FA3014-656E-41D6-B211-78A9AE3268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8313AD-28A3-474D-B4F2-EE50C279B0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CEF184-DC3D-4160-B321-17F5BBC3DA79}" type="datetimeFigureOut">
              <a:rPr lang="en-US" smtClean="0"/>
              <a:t>10/8/2021</a:t>
            </a:fld>
            <a:endParaRPr lang="en-US"/>
          </a:p>
        </p:txBody>
      </p:sp>
      <p:sp>
        <p:nvSpPr>
          <p:cNvPr id="5" name="Footer Placeholder 4">
            <a:extLst>
              <a:ext uri="{FF2B5EF4-FFF2-40B4-BE49-F238E27FC236}">
                <a16:creationId xmlns:a16="http://schemas.microsoft.com/office/drawing/2014/main" id="{2499AC53-3F05-44A1-A045-8EA60E5E2C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6C6AFB3-A182-416A-87A4-7BFECA57CF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A61751-6872-4D61-BD99-FC8A492C6907}" type="slidenum">
              <a:rPr lang="en-US" smtClean="0"/>
              <a:t>‹#›</a:t>
            </a:fld>
            <a:endParaRPr lang="en-US"/>
          </a:p>
        </p:txBody>
      </p:sp>
    </p:spTree>
    <p:extLst>
      <p:ext uri="{BB962C8B-B14F-4D97-AF65-F5344CB8AC3E}">
        <p14:creationId xmlns:p14="http://schemas.microsoft.com/office/powerpoint/2010/main" val="21702532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262.ecma-international.org/6.0/#sec-object.prototype.tostring" TargetMode="External"/><Relationship Id="rId3" Type="http://schemas.openxmlformats.org/officeDocument/2006/relationships/hyperlink" Target="https://262.ecma-international.org/6.0/#sec-string.prototype.match" TargetMode="External"/><Relationship Id="rId7" Type="http://schemas.openxmlformats.org/officeDocument/2006/relationships/hyperlink" Target="https://262.ecma-international.org/6.0/#sec-toprimitive" TargetMode="External"/><Relationship Id="rId2" Type="http://schemas.openxmlformats.org/officeDocument/2006/relationships/hyperlink" Target="https://262.ecma-international.org/6.0/#sec-array.prototype.concat" TargetMode="External"/><Relationship Id="rId1" Type="http://schemas.openxmlformats.org/officeDocument/2006/relationships/slideLayout" Target="../slideLayouts/slideLayout2.xml"/><Relationship Id="rId6" Type="http://schemas.openxmlformats.org/officeDocument/2006/relationships/hyperlink" Target="https://262.ecma-international.org/6.0/#sec-string.prototype.split" TargetMode="External"/><Relationship Id="rId5" Type="http://schemas.openxmlformats.org/officeDocument/2006/relationships/hyperlink" Target="https://262.ecma-international.org/6.0/#sec-string.prototype.search" TargetMode="External"/><Relationship Id="rId4" Type="http://schemas.openxmlformats.org/officeDocument/2006/relationships/hyperlink" Target="https://262.ecma-international.org/6.0/#sec-string.prototype.replac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redux-devtools/lmhkpmbekcpmknklioeibfkpmmfibljd" TargetMode="External"/><Relationship Id="rId2" Type="http://schemas.openxmlformats.org/officeDocument/2006/relationships/hyperlink" Target="https://chrome.google.com/webstore/detail/react-developer-tools/fmkadmapgofadopljbjfkapdkoienihi"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E443FD7-A66B-4AA0-872D-B088B9BC5F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B3E651-7639-42F3-ACDB-B57B4D534C49}"/>
              </a:ext>
            </a:extLst>
          </p:cNvPr>
          <p:cNvSpPr>
            <a:spLocks noGrp="1"/>
          </p:cNvSpPr>
          <p:nvPr>
            <p:ph type="ctrTitle"/>
          </p:nvPr>
        </p:nvSpPr>
        <p:spPr>
          <a:xfrm>
            <a:off x="1094095" y="851517"/>
            <a:ext cx="5238466" cy="2991416"/>
          </a:xfrm>
        </p:spPr>
        <p:txBody>
          <a:bodyPr anchor="b">
            <a:normAutofit/>
          </a:bodyPr>
          <a:lstStyle/>
          <a:p>
            <a:pPr algn="l"/>
            <a:r>
              <a:rPr lang="en-IN" dirty="0"/>
              <a:t>ECMASCRIPT 2015+</a:t>
            </a:r>
          </a:p>
        </p:txBody>
      </p:sp>
      <p:sp>
        <p:nvSpPr>
          <p:cNvPr id="12" name="Freeform: Shape 11">
            <a:extLst>
              <a:ext uri="{FF2B5EF4-FFF2-40B4-BE49-F238E27FC236}">
                <a16:creationId xmlns:a16="http://schemas.microsoft.com/office/drawing/2014/main" id="{C04BE0EF-3561-49B4-9A29-F283168A9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0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3 h 5154967"/>
              <a:gd name="connsiteX37" fmla="*/ 1625714 w 6184806"/>
              <a:gd name="connsiteY37" fmla="*/ 109243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2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0"/>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3"/>
                  <a:pt x="2445216" y="109243"/>
                </a:cubicBezTo>
                <a:cubicBezTo>
                  <a:pt x="1625714" y="109243"/>
                  <a:pt x="1625714" y="109243"/>
                  <a:pt x="1625714" y="109243"/>
                </a:cubicBezTo>
                <a:cubicBezTo>
                  <a:pt x="1572615" y="109243"/>
                  <a:pt x="1524825" y="137459"/>
                  <a:pt x="1498276" y="183309"/>
                </a:cubicBezTo>
                <a:cubicBezTo>
                  <a:pt x="1089410" y="890450"/>
                  <a:pt x="1089410" y="890450"/>
                  <a:pt x="1089410" y="890450"/>
                </a:cubicBezTo>
                <a:cubicBezTo>
                  <a:pt x="1062860" y="934537"/>
                  <a:pt x="1062860" y="990967"/>
                  <a:pt x="1089410" y="1035054"/>
                </a:cubicBezTo>
                <a:cubicBezTo>
                  <a:pt x="1498276" y="1742196"/>
                  <a:pt x="1498276" y="1742196"/>
                  <a:pt x="1498276" y="1742196"/>
                </a:cubicBezTo>
                <a:cubicBezTo>
                  <a:pt x="1511551" y="1765121"/>
                  <a:pt x="1530135" y="1783637"/>
                  <a:pt x="1552039" y="1796422"/>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C29A1890-5154-4A30-BF97-7BF0BD966B31}"/>
              </a:ext>
            </a:extLst>
          </p:cNvPr>
          <p:cNvPicPr>
            <a:picLocks noChangeAspect="1"/>
          </p:cNvPicPr>
          <p:nvPr/>
        </p:nvPicPr>
        <p:blipFill>
          <a:blip r:embed="rId2"/>
          <a:stretch>
            <a:fillRect/>
          </a:stretch>
        </p:blipFill>
        <p:spPr>
          <a:xfrm>
            <a:off x="7531503" y="2310163"/>
            <a:ext cx="3217333" cy="2855621"/>
          </a:xfrm>
          <a:prstGeom prst="rect">
            <a:avLst/>
          </a:prstGeom>
        </p:spPr>
      </p:pic>
    </p:spTree>
    <p:extLst>
      <p:ext uri="{BB962C8B-B14F-4D97-AF65-F5344CB8AC3E}">
        <p14:creationId xmlns:p14="http://schemas.microsoft.com/office/powerpoint/2010/main" val="2387056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DC5D3-CC22-4875-82EF-F2922470545A}"/>
              </a:ext>
            </a:extLst>
          </p:cNvPr>
          <p:cNvSpPr>
            <a:spLocks noGrp="1"/>
          </p:cNvSpPr>
          <p:nvPr>
            <p:ph type="title"/>
          </p:nvPr>
        </p:nvSpPr>
        <p:spPr/>
        <p:txBody>
          <a:bodyPr/>
          <a:lstStyle/>
          <a:p>
            <a:r>
              <a:rPr lang="en-IN" dirty="0"/>
              <a:t>Webpack Configuration</a:t>
            </a:r>
            <a:endParaRPr lang="en-US" dirty="0"/>
          </a:p>
        </p:txBody>
      </p:sp>
      <p:sp>
        <p:nvSpPr>
          <p:cNvPr id="3" name="Content Placeholder 2">
            <a:extLst>
              <a:ext uri="{FF2B5EF4-FFF2-40B4-BE49-F238E27FC236}">
                <a16:creationId xmlns:a16="http://schemas.microsoft.com/office/drawing/2014/main" id="{4D01D25A-0B96-4A28-AE83-0E044DF76E58}"/>
              </a:ext>
            </a:extLst>
          </p:cNvPr>
          <p:cNvSpPr>
            <a:spLocks noGrp="1"/>
          </p:cNvSpPr>
          <p:nvPr>
            <p:ph idx="1"/>
          </p:nvPr>
        </p:nvSpPr>
        <p:spPr/>
        <p:txBody>
          <a:bodyPr/>
          <a:lstStyle/>
          <a:p>
            <a:r>
              <a:rPr lang="en-US" dirty="0"/>
              <a:t>Entry Point</a:t>
            </a:r>
          </a:p>
          <a:p>
            <a:r>
              <a:rPr lang="en-US" dirty="0"/>
              <a:t>Extensions</a:t>
            </a:r>
          </a:p>
          <a:p>
            <a:r>
              <a:rPr lang="en-US" dirty="0"/>
              <a:t>Loaders (Used to pre-process files)</a:t>
            </a:r>
          </a:p>
          <a:p>
            <a:r>
              <a:rPr lang="en-US" dirty="0"/>
              <a:t>Plugins</a:t>
            </a:r>
          </a:p>
          <a:p>
            <a:r>
              <a:rPr lang="en-US" dirty="0"/>
              <a:t>Optimization</a:t>
            </a:r>
          </a:p>
          <a:p>
            <a:r>
              <a:rPr lang="en-US" dirty="0"/>
              <a:t>Output</a:t>
            </a:r>
          </a:p>
        </p:txBody>
      </p:sp>
    </p:spTree>
    <p:extLst>
      <p:ext uri="{BB962C8B-B14F-4D97-AF65-F5344CB8AC3E}">
        <p14:creationId xmlns:p14="http://schemas.microsoft.com/office/powerpoint/2010/main" val="4044474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8C046-BBB4-414E-B126-A8DC38A4A74C}"/>
              </a:ext>
            </a:extLst>
          </p:cNvPr>
          <p:cNvSpPr>
            <a:spLocks noGrp="1"/>
          </p:cNvSpPr>
          <p:nvPr>
            <p:ph type="title"/>
          </p:nvPr>
        </p:nvSpPr>
        <p:spPr/>
        <p:txBody>
          <a:bodyPr/>
          <a:lstStyle/>
          <a:p>
            <a:r>
              <a:rPr lang="en-IN"/>
              <a:t>Install Packages</a:t>
            </a:r>
            <a:endParaRPr lang="en-IN" dirty="0"/>
          </a:p>
        </p:txBody>
      </p:sp>
      <p:sp>
        <p:nvSpPr>
          <p:cNvPr id="3" name="Content Placeholder 2">
            <a:extLst>
              <a:ext uri="{FF2B5EF4-FFF2-40B4-BE49-F238E27FC236}">
                <a16:creationId xmlns:a16="http://schemas.microsoft.com/office/drawing/2014/main" id="{C831A895-F684-4531-9987-84896FE8BA85}"/>
              </a:ext>
            </a:extLst>
          </p:cNvPr>
          <p:cNvSpPr>
            <a:spLocks noGrp="1"/>
          </p:cNvSpPr>
          <p:nvPr>
            <p:ph idx="1"/>
          </p:nvPr>
        </p:nvSpPr>
        <p:spPr/>
        <p:txBody>
          <a:bodyPr>
            <a:normAutofit fontScale="40000" lnSpcReduction="20000"/>
          </a:bodyPr>
          <a:lstStyle/>
          <a:p>
            <a:r>
              <a:rPr lang="en-IN" dirty="0"/>
              <a:t>Webpack Related</a:t>
            </a:r>
          </a:p>
          <a:p>
            <a:pPr lvl="1"/>
            <a:r>
              <a:rPr lang="en-IN" dirty="0"/>
              <a:t>"webpack": "5.33.2",</a:t>
            </a:r>
          </a:p>
          <a:p>
            <a:pPr lvl="1"/>
            <a:r>
              <a:rPr lang="en-IN" dirty="0"/>
              <a:t>"webpack-cli": "4.6.0",</a:t>
            </a:r>
          </a:p>
          <a:p>
            <a:pPr lvl="1"/>
            <a:r>
              <a:rPr lang="en-IN" dirty="0"/>
              <a:t> "webpack-dev-server": "3.11.2",</a:t>
            </a:r>
          </a:p>
          <a:p>
            <a:pPr lvl="1"/>
            <a:r>
              <a:rPr lang="en-IN" dirty="0"/>
              <a:t>  "webpack-merge": "5.7.3"</a:t>
            </a:r>
          </a:p>
          <a:p>
            <a:r>
              <a:rPr lang="en-IN" dirty="0"/>
              <a:t>Loader</a:t>
            </a:r>
          </a:p>
          <a:p>
            <a:pPr lvl="1"/>
            <a:r>
              <a:rPr lang="en-IN" dirty="0"/>
              <a:t>"babel-loader": "8.2.2",</a:t>
            </a:r>
          </a:p>
          <a:p>
            <a:pPr lvl="2"/>
            <a:r>
              <a:rPr lang="en-IN" dirty="0"/>
              <a:t>"@babel/core": "7.13.15",</a:t>
            </a:r>
          </a:p>
          <a:p>
            <a:pPr lvl="2"/>
            <a:r>
              <a:rPr lang="en-IN" dirty="0"/>
              <a:t>"@babel/</a:t>
            </a:r>
            <a:r>
              <a:rPr lang="en-IN" dirty="0" err="1"/>
              <a:t>preset</a:t>
            </a:r>
            <a:r>
              <a:rPr lang="en-IN" dirty="0"/>
              <a:t>-env": "7.13.15",</a:t>
            </a:r>
          </a:p>
          <a:p>
            <a:pPr lvl="1"/>
            <a:r>
              <a:rPr lang="en-IN" dirty="0"/>
              <a:t>"file-loader": "6.2.0",</a:t>
            </a:r>
          </a:p>
          <a:p>
            <a:pPr lvl="1"/>
            <a:r>
              <a:rPr lang="en-IN" dirty="0"/>
              <a:t>"html-loader": "2.1.2",</a:t>
            </a:r>
          </a:p>
          <a:p>
            <a:r>
              <a:rPr lang="en-IN" dirty="0"/>
              <a:t>Plugins</a:t>
            </a:r>
          </a:p>
          <a:p>
            <a:pPr lvl="1"/>
            <a:r>
              <a:rPr lang="en-IN" dirty="0"/>
              <a:t>"clean-webpack-plugin": "3.0.0",</a:t>
            </a:r>
          </a:p>
          <a:p>
            <a:pPr lvl="1"/>
            <a:r>
              <a:rPr lang="en-IN" dirty="0"/>
              <a:t>"favicons-webpack-plugin": "5.0.2",</a:t>
            </a:r>
          </a:p>
          <a:p>
            <a:pPr lvl="2"/>
            <a:r>
              <a:rPr lang="en-IN" dirty="0"/>
              <a:t>"favicons": "6.2.1",</a:t>
            </a:r>
          </a:p>
          <a:p>
            <a:pPr lvl="1"/>
            <a:r>
              <a:rPr lang="en-IN" dirty="0"/>
              <a:t>"html-webpack-plugin": "5.3.1",</a:t>
            </a:r>
          </a:p>
          <a:p>
            <a:pPr lvl="1"/>
            <a:r>
              <a:rPr lang="en-IN" dirty="0"/>
              <a:t>"progress-bar-webpack-plugin": "2.1.0",</a:t>
            </a:r>
          </a:p>
          <a:p>
            <a:pPr lvl="1"/>
            <a:r>
              <a:rPr lang="en-IN" dirty="0"/>
              <a:t>"terser-webpack-plugin": "5.1.1",</a:t>
            </a:r>
          </a:p>
          <a:p>
            <a:r>
              <a:rPr lang="en-IN" dirty="0"/>
              <a:t>Other </a:t>
            </a:r>
            <a:r>
              <a:rPr lang="en-IN" dirty="0" err="1"/>
              <a:t>Misc</a:t>
            </a:r>
            <a:endParaRPr lang="en-IN" dirty="0"/>
          </a:p>
          <a:p>
            <a:pPr lvl="1"/>
            <a:r>
              <a:rPr lang="en-IN" dirty="0"/>
              <a:t>"chalk": "4.1.0",</a:t>
            </a:r>
          </a:p>
          <a:p>
            <a:pPr lvl="1"/>
            <a:r>
              <a:rPr lang="en-IN" dirty="0"/>
              <a:t>"serve": "11.3.2",</a:t>
            </a:r>
          </a:p>
          <a:p>
            <a:r>
              <a:rPr lang="en-IN" dirty="0" err="1"/>
              <a:t>Polyfill</a:t>
            </a:r>
            <a:endParaRPr lang="en-IN" dirty="0"/>
          </a:p>
          <a:p>
            <a:pPr lvl="1"/>
            <a:r>
              <a:rPr lang="en-IN" dirty="0"/>
              <a:t>"core-</a:t>
            </a:r>
            <a:r>
              <a:rPr lang="en-IN" dirty="0" err="1"/>
              <a:t>js</a:t>
            </a:r>
            <a:r>
              <a:rPr lang="en-IN" dirty="0"/>
              <a:t>": "3.10.1"</a:t>
            </a:r>
          </a:p>
        </p:txBody>
      </p:sp>
    </p:spTree>
    <p:extLst>
      <p:ext uri="{BB962C8B-B14F-4D97-AF65-F5344CB8AC3E}">
        <p14:creationId xmlns:p14="http://schemas.microsoft.com/office/powerpoint/2010/main" val="2133805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C27D4-A790-4219-A9B6-22E40CB1E1A1}"/>
              </a:ext>
            </a:extLst>
          </p:cNvPr>
          <p:cNvSpPr>
            <a:spLocks noGrp="1"/>
          </p:cNvSpPr>
          <p:nvPr>
            <p:ph type="title"/>
          </p:nvPr>
        </p:nvSpPr>
        <p:spPr/>
        <p:txBody>
          <a:bodyPr>
            <a:normAutofit/>
          </a:bodyPr>
          <a:lstStyle/>
          <a:p>
            <a:r>
              <a:rPr lang="en-IN" dirty="0"/>
              <a:t>Library vs Framework</a:t>
            </a:r>
          </a:p>
        </p:txBody>
      </p:sp>
      <p:pic>
        <p:nvPicPr>
          <p:cNvPr id="8" name="Picture 7">
            <a:extLst>
              <a:ext uri="{FF2B5EF4-FFF2-40B4-BE49-F238E27FC236}">
                <a16:creationId xmlns:a16="http://schemas.microsoft.com/office/drawing/2014/main" id="{F42E02D7-8D34-46D0-A02F-71713FE1BCF4}"/>
              </a:ext>
            </a:extLst>
          </p:cNvPr>
          <p:cNvPicPr>
            <a:picLocks noChangeAspect="1"/>
          </p:cNvPicPr>
          <p:nvPr/>
        </p:nvPicPr>
        <p:blipFill>
          <a:blip r:embed="rId2"/>
          <a:stretch>
            <a:fillRect/>
          </a:stretch>
        </p:blipFill>
        <p:spPr>
          <a:xfrm>
            <a:off x="819454" y="2108262"/>
            <a:ext cx="10553091" cy="4432176"/>
          </a:xfrm>
          <a:prstGeom prst="rect">
            <a:avLst/>
          </a:prstGeom>
        </p:spPr>
      </p:pic>
    </p:spTree>
    <p:extLst>
      <p:ext uri="{BB962C8B-B14F-4D97-AF65-F5344CB8AC3E}">
        <p14:creationId xmlns:p14="http://schemas.microsoft.com/office/powerpoint/2010/main" val="3343896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5B9C5-0DAA-4B04-9D42-DF6C5ED03F20}"/>
              </a:ext>
            </a:extLst>
          </p:cNvPr>
          <p:cNvSpPr>
            <a:spLocks noGrp="1"/>
          </p:cNvSpPr>
          <p:nvPr>
            <p:ph type="title"/>
          </p:nvPr>
        </p:nvSpPr>
        <p:spPr/>
        <p:txBody>
          <a:bodyPr/>
          <a:lstStyle/>
          <a:p>
            <a:r>
              <a:rPr lang="en-US" dirty="0"/>
              <a:t>Datatypes</a:t>
            </a:r>
          </a:p>
        </p:txBody>
      </p:sp>
      <p:sp>
        <p:nvSpPr>
          <p:cNvPr id="3" name="Content Placeholder 2">
            <a:extLst>
              <a:ext uri="{FF2B5EF4-FFF2-40B4-BE49-F238E27FC236}">
                <a16:creationId xmlns:a16="http://schemas.microsoft.com/office/drawing/2014/main" id="{78495D68-93E0-4757-83F5-5589BD4C1B2F}"/>
              </a:ext>
            </a:extLst>
          </p:cNvPr>
          <p:cNvSpPr>
            <a:spLocks noGrp="1"/>
          </p:cNvSpPr>
          <p:nvPr>
            <p:ph idx="1"/>
          </p:nvPr>
        </p:nvSpPr>
        <p:spPr/>
        <p:txBody>
          <a:bodyPr/>
          <a:lstStyle/>
          <a:p>
            <a:r>
              <a:rPr lang="en-US" dirty="0"/>
              <a:t>Primitive Types – Immutable</a:t>
            </a:r>
          </a:p>
          <a:p>
            <a:pPr lvl="1"/>
            <a:r>
              <a:rPr lang="en-US" dirty="0"/>
              <a:t>Primitive Values</a:t>
            </a:r>
          </a:p>
          <a:p>
            <a:pPr lvl="2"/>
            <a:r>
              <a:rPr lang="en-US" dirty="0"/>
              <a:t>undefined</a:t>
            </a:r>
          </a:p>
          <a:p>
            <a:pPr lvl="2"/>
            <a:r>
              <a:rPr lang="en-US" dirty="0"/>
              <a:t>null</a:t>
            </a:r>
          </a:p>
          <a:p>
            <a:pPr lvl="1"/>
            <a:r>
              <a:rPr lang="en-US" dirty="0"/>
              <a:t>Primitive Datatypes</a:t>
            </a:r>
          </a:p>
          <a:p>
            <a:pPr lvl="2"/>
            <a:r>
              <a:rPr lang="en-US" dirty="0"/>
              <a:t>string			String()</a:t>
            </a:r>
          </a:p>
          <a:p>
            <a:pPr lvl="2"/>
            <a:r>
              <a:rPr lang="en-US" dirty="0"/>
              <a:t>number		Number()</a:t>
            </a:r>
          </a:p>
          <a:p>
            <a:pPr lvl="2"/>
            <a:r>
              <a:rPr lang="en-US" dirty="0" err="1"/>
              <a:t>boolean</a:t>
            </a:r>
            <a:r>
              <a:rPr lang="en-US" dirty="0"/>
              <a:t>		Boolean()</a:t>
            </a:r>
          </a:p>
          <a:p>
            <a:pPr lvl="2"/>
            <a:r>
              <a:rPr lang="en-US" dirty="0"/>
              <a:t>symbol		Symbol() – ES 6</a:t>
            </a:r>
          </a:p>
          <a:p>
            <a:r>
              <a:rPr lang="en-US" dirty="0"/>
              <a:t>Object Types – Mutable</a:t>
            </a:r>
          </a:p>
          <a:p>
            <a:pPr lvl="1"/>
            <a:r>
              <a:rPr lang="en-US" dirty="0"/>
              <a:t>object			Object()</a:t>
            </a:r>
          </a:p>
        </p:txBody>
      </p:sp>
    </p:spTree>
    <p:extLst>
      <p:ext uri="{BB962C8B-B14F-4D97-AF65-F5344CB8AC3E}">
        <p14:creationId xmlns:p14="http://schemas.microsoft.com/office/powerpoint/2010/main" val="27972170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9C5A5-E128-4E46-9A3A-3F93C5B9F740}"/>
              </a:ext>
            </a:extLst>
          </p:cNvPr>
          <p:cNvSpPr>
            <a:spLocks noGrp="1"/>
          </p:cNvSpPr>
          <p:nvPr>
            <p:ph type="title"/>
          </p:nvPr>
        </p:nvSpPr>
        <p:spPr/>
        <p:txBody>
          <a:bodyPr/>
          <a:lstStyle/>
          <a:p>
            <a:r>
              <a:rPr lang="en-IN"/>
              <a:t>Mutable vs Immutable</a:t>
            </a:r>
          </a:p>
        </p:txBody>
      </p:sp>
      <p:sp>
        <p:nvSpPr>
          <p:cNvPr id="3" name="Content Placeholder 2">
            <a:extLst>
              <a:ext uri="{FF2B5EF4-FFF2-40B4-BE49-F238E27FC236}">
                <a16:creationId xmlns:a16="http://schemas.microsoft.com/office/drawing/2014/main" id="{0E359573-AAD6-4751-84F2-3F1F944B3306}"/>
              </a:ext>
            </a:extLst>
          </p:cNvPr>
          <p:cNvSpPr>
            <a:spLocks noGrp="1"/>
          </p:cNvSpPr>
          <p:nvPr>
            <p:ph idx="1"/>
          </p:nvPr>
        </p:nvSpPr>
        <p:spPr/>
        <p:txBody>
          <a:bodyPr/>
          <a:lstStyle/>
          <a:p>
            <a:r>
              <a:rPr lang="en-IN"/>
              <a:t>JavaScript Engine </a:t>
            </a:r>
            <a:r>
              <a:rPr lang="en-US"/>
              <a:t>handles mutable and immutable objects differently.</a:t>
            </a:r>
          </a:p>
          <a:p>
            <a:r>
              <a:rPr lang="en-US"/>
              <a:t>Immutable are quicker to access than mutable objects.</a:t>
            </a:r>
          </a:p>
          <a:p>
            <a:r>
              <a:rPr lang="en-US"/>
              <a:t>Mutable objects are great to use when you need to change the size of the object, example array, set etc.. </a:t>
            </a:r>
          </a:p>
          <a:p>
            <a:r>
              <a:rPr lang="en-US"/>
              <a:t>Immutable are used when you need to ensure that the object you made will always stay the same.</a:t>
            </a:r>
          </a:p>
          <a:p>
            <a:r>
              <a:rPr lang="en-US"/>
              <a:t>Immutable objects are fundamentally expensive to “change”, because doing so involves creating a copy. </a:t>
            </a:r>
          </a:p>
          <a:p>
            <a:r>
              <a:rPr lang="en-US"/>
              <a:t>Changing mutable objects is cheap.</a:t>
            </a:r>
            <a:endParaRPr lang="en-IN"/>
          </a:p>
        </p:txBody>
      </p:sp>
    </p:spTree>
    <p:extLst>
      <p:ext uri="{BB962C8B-B14F-4D97-AF65-F5344CB8AC3E}">
        <p14:creationId xmlns:p14="http://schemas.microsoft.com/office/powerpoint/2010/main" val="1745736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37098-6F46-4B91-A03B-F00AAD34FEFC}"/>
              </a:ext>
            </a:extLst>
          </p:cNvPr>
          <p:cNvSpPr>
            <a:spLocks noGrp="1"/>
          </p:cNvSpPr>
          <p:nvPr>
            <p:ph type="title"/>
          </p:nvPr>
        </p:nvSpPr>
        <p:spPr/>
        <p:txBody>
          <a:bodyPr/>
          <a:lstStyle/>
          <a:p>
            <a:r>
              <a:rPr lang="en-IN"/>
              <a:t>Statements</a:t>
            </a:r>
          </a:p>
        </p:txBody>
      </p:sp>
      <p:sp>
        <p:nvSpPr>
          <p:cNvPr id="3" name="Content Placeholder 2">
            <a:extLst>
              <a:ext uri="{FF2B5EF4-FFF2-40B4-BE49-F238E27FC236}">
                <a16:creationId xmlns:a16="http://schemas.microsoft.com/office/drawing/2014/main" id="{D24F1ABD-68DF-4583-8D41-F511BD185068}"/>
              </a:ext>
            </a:extLst>
          </p:cNvPr>
          <p:cNvSpPr>
            <a:spLocks noGrp="1"/>
          </p:cNvSpPr>
          <p:nvPr>
            <p:ph idx="1"/>
          </p:nvPr>
        </p:nvSpPr>
        <p:spPr/>
        <p:txBody>
          <a:bodyPr>
            <a:normAutofit fontScale="85000" lnSpcReduction="20000"/>
          </a:bodyPr>
          <a:lstStyle/>
          <a:p>
            <a:r>
              <a:rPr lang="en-IN" dirty="0"/>
              <a:t>Control Flow</a:t>
            </a:r>
          </a:p>
          <a:p>
            <a:pPr lvl="1"/>
            <a:r>
              <a:rPr lang="en-IN" dirty="0"/>
              <a:t>Block { }</a:t>
            </a:r>
          </a:p>
          <a:p>
            <a:pPr lvl="1"/>
            <a:r>
              <a:rPr lang="en-IN" dirty="0"/>
              <a:t>break</a:t>
            </a:r>
          </a:p>
          <a:p>
            <a:pPr lvl="1"/>
            <a:r>
              <a:rPr lang="en-IN" dirty="0"/>
              <a:t>continue</a:t>
            </a:r>
          </a:p>
          <a:p>
            <a:pPr lvl="1"/>
            <a:r>
              <a:rPr lang="en-IN" dirty="0"/>
              <a:t>Empty</a:t>
            </a:r>
          </a:p>
          <a:p>
            <a:pPr lvl="1"/>
            <a:r>
              <a:rPr lang="en-IN" dirty="0"/>
              <a:t>if…else</a:t>
            </a:r>
          </a:p>
          <a:p>
            <a:pPr lvl="1"/>
            <a:r>
              <a:rPr lang="en-IN" dirty="0"/>
              <a:t>switch</a:t>
            </a:r>
          </a:p>
          <a:p>
            <a:pPr lvl="1"/>
            <a:r>
              <a:rPr lang="en-IN" dirty="0"/>
              <a:t>throw</a:t>
            </a:r>
          </a:p>
          <a:p>
            <a:pPr lvl="1"/>
            <a:r>
              <a:rPr lang="en-IN" dirty="0"/>
              <a:t>try…catch</a:t>
            </a:r>
          </a:p>
          <a:p>
            <a:r>
              <a:rPr lang="en-IN" dirty="0"/>
              <a:t>Iterations</a:t>
            </a:r>
          </a:p>
          <a:p>
            <a:pPr lvl="1"/>
            <a:r>
              <a:rPr lang="en-IN" dirty="0"/>
              <a:t>for</a:t>
            </a:r>
          </a:p>
          <a:p>
            <a:pPr lvl="1"/>
            <a:r>
              <a:rPr lang="en-IN" dirty="0"/>
              <a:t>for...in</a:t>
            </a:r>
          </a:p>
          <a:p>
            <a:pPr lvl="1"/>
            <a:r>
              <a:rPr lang="en-IN" dirty="0"/>
              <a:t>for…of</a:t>
            </a:r>
          </a:p>
          <a:p>
            <a:pPr lvl="1"/>
            <a:r>
              <a:rPr lang="en-IN" dirty="0"/>
              <a:t>while</a:t>
            </a:r>
          </a:p>
          <a:p>
            <a:pPr lvl="1"/>
            <a:r>
              <a:rPr lang="en-IN" dirty="0"/>
              <a:t>do…while</a:t>
            </a:r>
          </a:p>
        </p:txBody>
      </p:sp>
    </p:spTree>
    <p:extLst>
      <p:ext uri="{BB962C8B-B14F-4D97-AF65-F5344CB8AC3E}">
        <p14:creationId xmlns:p14="http://schemas.microsoft.com/office/powerpoint/2010/main" val="33437938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9220D-68D5-4A4A-89B0-D167A09F4DE7}"/>
              </a:ext>
            </a:extLst>
          </p:cNvPr>
          <p:cNvSpPr>
            <a:spLocks noGrp="1"/>
          </p:cNvSpPr>
          <p:nvPr>
            <p:ph type="title"/>
          </p:nvPr>
        </p:nvSpPr>
        <p:spPr/>
        <p:txBody>
          <a:bodyPr/>
          <a:lstStyle/>
          <a:p>
            <a:r>
              <a:rPr lang="en-IN"/>
              <a:t>Functions</a:t>
            </a:r>
          </a:p>
        </p:txBody>
      </p:sp>
      <p:sp>
        <p:nvSpPr>
          <p:cNvPr id="3" name="Content Placeholder 2">
            <a:extLst>
              <a:ext uri="{FF2B5EF4-FFF2-40B4-BE49-F238E27FC236}">
                <a16:creationId xmlns:a16="http://schemas.microsoft.com/office/drawing/2014/main" id="{09114C88-A063-49A5-B135-94C20FD410AF}"/>
              </a:ext>
            </a:extLst>
          </p:cNvPr>
          <p:cNvSpPr>
            <a:spLocks noGrp="1"/>
          </p:cNvSpPr>
          <p:nvPr>
            <p:ph idx="1"/>
          </p:nvPr>
        </p:nvSpPr>
        <p:spPr/>
        <p:txBody>
          <a:bodyPr/>
          <a:lstStyle/>
          <a:p>
            <a:r>
              <a:rPr lang="en-IN" dirty="0"/>
              <a:t>function</a:t>
            </a:r>
          </a:p>
          <a:p>
            <a:pPr lvl="1"/>
            <a:r>
              <a:rPr lang="en-US" dirty="0"/>
              <a:t>Declares a function with the specified parameters.</a:t>
            </a:r>
          </a:p>
          <a:p>
            <a:r>
              <a:rPr lang="en-US" dirty="0"/>
              <a:t>function*</a:t>
            </a:r>
          </a:p>
          <a:p>
            <a:pPr lvl="1"/>
            <a:r>
              <a:rPr lang="en-US" dirty="0"/>
              <a:t>Generator Functions enable writing iterators more easily.</a:t>
            </a:r>
          </a:p>
          <a:p>
            <a:r>
              <a:rPr lang="en-US" dirty="0"/>
              <a:t>async function</a:t>
            </a:r>
          </a:p>
          <a:p>
            <a:pPr lvl="1"/>
            <a:r>
              <a:rPr lang="en-US" dirty="0"/>
              <a:t>Declares an async function with the specified parameters.</a:t>
            </a:r>
            <a:endParaRPr lang="en-IN" dirty="0"/>
          </a:p>
          <a:p>
            <a:r>
              <a:rPr lang="en-US" dirty="0"/>
              <a:t>return</a:t>
            </a:r>
          </a:p>
          <a:p>
            <a:pPr lvl="1"/>
            <a:r>
              <a:rPr lang="en-US" dirty="0"/>
              <a:t>Specifies the value to be returned by a function.</a:t>
            </a:r>
          </a:p>
        </p:txBody>
      </p:sp>
    </p:spTree>
    <p:extLst>
      <p:ext uri="{BB962C8B-B14F-4D97-AF65-F5344CB8AC3E}">
        <p14:creationId xmlns:p14="http://schemas.microsoft.com/office/powerpoint/2010/main" val="28969578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5A537-505E-427E-A24C-41BF157FFBC2}"/>
              </a:ext>
            </a:extLst>
          </p:cNvPr>
          <p:cNvSpPr>
            <a:spLocks noGrp="1"/>
          </p:cNvSpPr>
          <p:nvPr>
            <p:ph type="title"/>
          </p:nvPr>
        </p:nvSpPr>
        <p:spPr/>
        <p:txBody>
          <a:bodyPr/>
          <a:lstStyle/>
          <a:p>
            <a:r>
              <a:rPr lang="en-US" dirty="0"/>
              <a:t>Pure and Impure Functions</a:t>
            </a:r>
          </a:p>
        </p:txBody>
      </p:sp>
      <p:sp>
        <p:nvSpPr>
          <p:cNvPr id="3" name="Content Placeholder 2">
            <a:extLst>
              <a:ext uri="{FF2B5EF4-FFF2-40B4-BE49-F238E27FC236}">
                <a16:creationId xmlns:a16="http://schemas.microsoft.com/office/drawing/2014/main" id="{9933D40C-6913-4D1F-B98F-5A2BC1806030}"/>
              </a:ext>
            </a:extLst>
          </p:cNvPr>
          <p:cNvSpPr>
            <a:spLocks noGrp="1"/>
          </p:cNvSpPr>
          <p:nvPr>
            <p:ph idx="1"/>
          </p:nvPr>
        </p:nvSpPr>
        <p:spPr/>
        <p:txBody>
          <a:bodyPr>
            <a:normAutofit fontScale="92500" lnSpcReduction="20000"/>
          </a:bodyPr>
          <a:lstStyle/>
          <a:p>
            <a:r>
              <a:rPr lang="en-US" dirty="0"/>
              <a:t>A side-effect is any operation your function performs that is not related to computing the final output, including but not limited to:</a:t>
            </a:r>
          </a:p>
          <a:p>
            <a:pPr lvl="1"/>
            <a:r>
              <a:rPr lang="en-US" dirty="0"/>
              <a:t>Modifying a global variable</a:t>
            </a:r>
          </a:p>
          <a:p>
            <a:pPr lvl="1"/>
            <a:r>
              <a:rPr lang="en-US" dirty="0"/>
              <a:t>Modifying an argument</a:t>
            </a:r>
          </a:p>
          <a:p>
            <a:pPr lvl="1"/>
            <a:r>
              <a:rPr lang="en-US" dirty="0"/>
              <a:t>Making HTTP requests</a:t>
            </a:r>
          </a:p>
          <a:p>
            <a:pPr lvl="1"/>
            <a:r>
              <a:rPr lang="en-US" dirty="0"/>
              <a:t>DOM manipulation</a:t>
            </a:r>
          </a:p>
          <a:p>
            <a:pPr lvl="1"/>
            <a:r>
              <a:rPr lang="en-US" dirty="0"/>
              <a:t>Reading/writing files</a:t>
            </a:r>
          </a:p>
          <a:p>
            <a:r>
              <a:rPr lang="en-US" dirty="0"/>
              <a:t>A pure function must both be predictable and without side-effects. If either of these criteria is not met, we're dealing with an impure function.</a:t>
            </a:r>
          </a:p>
          <a:p>
            <a:r>
              <a:rPr lang="en-US" dirty="0"/>
              <a:t>A pure function, returns same result if same arguments are passed in, no matter how many times it runs.</a:t>
            </a:r>
          </a:p>
          <a:p>
            <a:r>
              <a:rPr lang="en-US"/>
              <a:t>An </a:t>
            </a:r>
            <a:r>
              <a:rPr lang="en-US" dirty="0"/>
              <a:t>impure function, may return different result if same arguments are passed in, on multiple runs</a:t>
            </a:r>
          </a:p>
        </p:txBody>
      </p:sp>
    </p:spTree>
    <p:extLst>
      <p:ext uri="{BB962C8B-B14F-4D97-AF65-F5344CB8AC3E}">
        <p14:creationId xmlns:p14="http://schemas.microsoft.com/office/powerpoint/2010/main" val="2922293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EC41A-86B2-46EE-B283-02AD9DC5B528}"/>
              </a:ext>
            </a:extLst>
          </p:cNvPr>
          <p:cNvSpPr>
            <a:spLocks noGrp="1"/>
          </p:cNvSpPr>
          <p:nvPr>
            <p:ph type="title"/>
          </p:nvPr>
        </p:nvSpPr>
        <p:spPr/>
        <p:txBody>
          <a:bodyPr/>
          <a:lstStyle/>
          <a:p>
            <a:r>
              <a:rPr lang="en-US" dirty="0"/>
              <a:t>Closure</a:t>
            </a:r>
            <a:endParaRPr lang="en-IN" dirty="0"/>
          </a:p>
        </p:txBody>
      </p:sp>
      <p:sp>
        <p:nvSpPr>
          <p:cNvPr id="3" name="Content Placeholder 2">
            <a:extLst>
              <a:ext uri="{FF2B5EF4-FFF2-40B4-BE49-F238E27FC236}">
                <a16:creationId xmlns:a16="http://schemas.microsoft.com/office/drawing/2014/main" id="{A393CB53-6674-4F0C-9856-57F54DC4B9C0}"/>
              </a:ext>
            </a:extLst>
          </p:cNvPr>
          <p:cNvSpPr>
            <a:spLocks noGrp="1"/>
          </p:cNvSpPr>
          <p:nvPr>
            <p:ph idx="1"/>
          </p:nvPr>
        </p:nvSpPr>
        <p:spPr/>
        <p:txBody>
          <a:bodyPr/>
          <a:lstStyle/>
          <a:p>
            <a:pPr algn="just"/>
            <a:r>
              <a:rPr lang="en-US" dirty="0">
                <a:solidFill>
                  <a:schemeClr val="accent5">
                    <a:lumMod val="50000"/>
                  </a:schemeClr>
                </a:solidFill>
              </a:rPr>
              <a:t>A closure is a function or reference to a function together with a referencing environment — a table storing a reference to each of the non-local variables of that function.</a:t>
            </a:r>
          </a:p>
          <a:p>
            <a:pPr algn="just"/>
            <a:r>
              <a:rPr lang="en-US" dirty="0">
                <a:solidFill>
                  <a:schemeClr val="accent6">
                    <a:lumMod val="75000"/>
                  </a:schemeClr>
                </a:solidFill>
              </a:rPr>
              <a:t>Closures are functions that refer to independent (free) variables. In other words, the function defined in the closure 'remembers' the environment in which it was created.</a:t>
            </a:r>
          </a:p>
          <a:p>
            <a:pPr algn="just"/>
            <a:r>
              <a:rPr lang="en-US" dirty="0">
                <a:solidFill>
                  <a:srgbClr val="C00000"/>
                </a:solidFill>
              </a:rPr>
              <a:t>A closure is a special kind of object that combines two things: a function, and the environment in which that function was created. The environment consists of any local variables that were in-scope at the time that the closure was created.</a:t>
            </a:r>
            <a:endParaRPr lang="en-IN" dirty="0">
              <a:solidFill>
                <a:srgbClr val="C00000"/>
              </a:solidFill>
            </a:endParaRPr>
          </a:p>
        </p:txBody>
      </p:sp>
    </p:spTree>
    <p:extLst>
      <p:ext uri="{BB962C8B-B14F-4D97-AF65-F5344CB8AC3E}">
        <p14:creationId xmlns:p14="http://schemas.microsoft.com/office/powerpoint/2010/main" val="24517130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4886-297D-4B41-AE7E-F8142C7C926A}"/>
              </a:ext>
            </a:extLst>
          </p:cNvPr>
          <p:cNvSpPr>
            <a:spLocks noGrp="1"/>
          </p:cNvSpPr>
          <p:nvPr>
            <p:ph type="title"/>
          </p:nvPr>
        </p:nvSpPr>
        <p:spPr/>
        <p:txBody>
          <a:bodyPr/>
          <a:lstStyle/>
          <a:p>
            <a:r>
              <a:rPr lang="en-US" dirty="0"/>
              <a:t>JavaScript ‘this’ keyword</a:t>
            </a:r>
          </a:p>
        </p:txBody>
      </p:sp>
      <p:sp>
        <p:nvSpPr>
          <p:cNvPr id="3" name="Content Placeholder 2">
            <a:extLst>
              <a:ext uri="{FF2B5EF4-FFF2-40B4-BE49-F238E27FC236}">
                <a16:creationId xmlns:a16="http://schemas.microsoft.com/office/drawing/2014/main" id="{A71633A0-CF78-4A9B-8679-1F11BE6651B7}"/>
              </a:ext>
            </a:extLst>
          </p:cNvPr>
          <p:cNvSpPr>
            <a:spLocks noGrp="1"/>
          </p:cNvSpPr>
          <p:nvPr>
            <p:ph idx="1"/>
          </p:nvPr>
        </p:nvSpPr>
        <p:spPr/>
        <p:txBody>
          <a:bodyPr>
            <a:normAutofit fontScale="92500" lnSpcReduction="20000"/>
          </a:bodyPr>
          <a:lstStyle/>
          <a:p>
            <a:r>
              <a:rPr lang="en-US" dirty="0"/>
              <a:t>In JavaScript, </a:t>
            </a:r>
            <a:r>
              <a:rPr lang="en-US" b="1" dirty="0"/>
              <a:t>“context” </a:t>
            </a:r>
            <a:r>
              <a:rPr lang="en-US" dirty="0"/>
              <a:t>refers to an object. </a:t>
            </a:r>
          </a:p>
          <a:p>
            <a:r>
              <a:rPr lang="en-US" dirty="0"/>
              <a:t>Within an object, the keyword </a:t>
            </a:r>
            <a:r>
              <a:rPr lang="en-US" b="1" dirty="0"/>
              <a:t>“this” </a:t>
            </a:r>
            <a:r>
              <a:rPr lang="en-US" dirty="0"/>
              <a:t>refers to that object, and provides an interface to the properties and methods that are members of that object. </a:t>
            </a:r>
          </a:p>
          <a:p>
            <a:r>
              <a:rPr lang="en-US" dirty="0"/>
              <a:t>When a function is executed, the keyword “this” refers to the object that the function is executed in.</a:t>
            </a:r>
          </a:p>
          <a:p>
            <a:r>
              <a:rPr lang="en-US" dirty="0"/>
              <a:t>Scenarios</a:t>
            </a:r>
          </a:p>
          <a:p>
            <a:pPr lvl="1"/>
            <a:r>
              <a:rPr lang="en-US" dirty="0"/>
              <a:t>When a function executes in the global context, “this” refers to the global, or “window” object</a:t>
            </a:r>
          </a:p>
          <a:p>
            <a:pPr lvl="1"/>
            <a:r>
              <a:rPr lang="en-US" dirty="0"/>
              <a:t>When a function is a method of an Object, “this” refers to that object (unless it is manually executed in the context of a different object)</a:t>
            </a:r>
          </a:p>
          <a:p>
            <a:pPr lvl="1"/>
            <a:r>
              <a:rPr lang="en-US" dirty="0"/>
              <a:t>When a function executes inside of another function (no matter how deeply nested), “this” refers to the object whose context within which it is executed</a:t>
            </a:r>
          </a:p>
          <a:p>
            <a:pPr lvl="1"/>
            <a:r>
              <a:rPr lang="en-US" dirty="0"/>
              <a:t>When you instantiate a constructor function, inside of the instance object, “this” refers to the instance object</a:t>
            </a:r>
          </a:p>
        </p:txBody>
      </p:sp>
    </p:spTree>
    <p:extLst>
      <p:ext uri="{BB962C8B-B14F-4D97-AF65-F5344CB8AC3E}">
        <p14:creationId xmlns:p14="http://schemas.microsoft.com/office/powerpoint/2010/main" val="3363675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E64A74-A732-480D-B876-729B87804451}"/>
              </a:ext>
            </a:extLst>
          </p:cNvPr>
          <p:cNvSpPr/>
          <p:nvPr/>
        </p:nvSpPr>
        <p:spPr>
          <a:xfrm>
            <a:off x="8440157" y="1073493"/>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grpSp>
        <p:nvGrpSpPr>
          <p:cNvPr id="5" name="Group 4">
            <a:extLst>
              <a:ext uri="{FF2B5EF4-FFF2-40B4-BE49-F238E27FC236}">
                <a16:creationId xmlns:a16="http://schemas.microsoft.com/office/drawing/2014/main" id="{B054FBB9-96B8-4AC0-9AF8-230A78479EFB}"/>
              </a:ext>
            </a:extLst>
          </p:cNvPr>
          <p:cNvGrpSpPr/>
          <p:nvPr/>
        </p:nvGrpSpPr>
        <p:grpSpPr>
          <a:xfrm>
            <a:off x="8583679" y="1637468"/>
            <a:ext cx="1262108" cy="898124"/>
            <a:chOff x="8762260" y="1677880"/>
            <a:chExt cx="1262108" cy="898124"/>
          </a:xfrm>
        </p:grpSpPr>
        <p:sp>
          <p:nvSpPr>
            <p:cNvPr id="6" name="Rectangle: Rounded Corners 5">
              <a:extLst>
                <a:ext uri="{FF2B5EF4-FFF2-40B4-BE49-F238E27FC236}">
                  <a16:creationId xmlns:a16="http://schemas.microsoft.com/office/drawing/2014/main" id="{FA313111-072E-4B58-923D-F5BADA557FF2}"/>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588B65F0-812D-44BF-8E75-90F649688ABF}"/>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HTML PAGES</a:t>
              </a:r>
            </a:p>
          </p:txBody>
        </p:sp>
      </p:grpSp>
      <p:grpSp>
        <p:nvGrpSpPr>
          <p:cNvPr id="8" name="Group 7">
            <a:extLst>
              <a:ext uri="{FF2B5EF4-FFF2-40B4-BE49-F238E27FC236}">
                <a16:creationId xmlns:a16="http://schemas.microsoft.com/office/drawing/2014/main" id="{8800C580-E9A7-4666-B8EE-79E6E83CA6BB}"/>
              </a:ext>
            </a:extLst>
          </p:cNvPr>
          <p:cNvGrpSpPr/>
          <p:nvPr/>
        </p:nvGrpSpPr>
        <p:grpSpPr>
          <a:xfrm>
            <a:off x="9966646" y="1650331"/>
            <a:ext cx="1262108" cy="898124"/>
            <a:chOff x="8762260" y="1677880"/>
            <a:chExt cx="1262108" cy="898124"/>
          </a:xfrm>
        </p:grpSpPr>
        <p:sp>
          <p:nvSpPr>
            <p:cNvPr id="9" name="Rectangle: Rounded Corners 8">
              <a:extLst>
                <a:ext uri="{FF2B5EF4-FFF2-40B4-BE49-F238E27FC236}">
                  <a16:creationId xmlns:a16="http://schemas.microsoft.com/office/drawing/2014/main" id="{E9D10EE1-F723-4A13-A6E7-BEE49FCAEFA0}"/>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3468609C-AE33-4146-AF6F-4EA7367D312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CSS</a:t>
              </a:r>
            </a:p>
          </p:txBody>
        </p:sp>
      </p:grpSp>
      <p:sp>
        <p:nvSpPr>
          <p:cNvPr id="11" name="Rectangle 10">
            <a:extLst>
              <a:ext uri="{FF2B5EF4-FFF2-40B4-BE49-F238E27FC236}">
                <a16:creationId xmlns:a16="http://schemas.microsoft.com/office/drawing/2014/main" id="{44FD6DE1-42DD-4352-B28E-1B837DB988DE}"/>
              </a:ext>
            </a:extLst>
          </p:cNvPr>
          <p:cNvSpPr/>
          <p:nvPr/>
        </p:nvSpPr>
        <p:spPr>
          <a:xfrm>
            <a:off x="945225" y="1073493"/>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2" name="Straight Arrow Connector 11">
            <a:extLst>
              <a:ext uri="{FF2B5EF4-FFF2-40B4-BE49-F238E27FC236}">
                <a16:creationId xmlns:a16="http://schemas.microsoft.com/office/drawing/2014/main" id="{4E4DF7C9-BD1B-45FE-89B1-11F0F9134B7C}"/>
              </a:ext>
            </a:extLst>
          </p:cNvPr>
          <p:cNvCxnSpPr>
            <a:cxnSpLocks/>
          </p:cNvCxnSpPr>
          <p:nvPr/>
        </p:nvCxnSpPr>
        <p:spPr>
          <a:xfrm>
            <a:off x="4150064" y="1637468"/>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A2AA938-B6B5-486E-B636-F5ECC2AA7EA9}"/>
              </a:ext>
            </a:extLst>
          </p:cNvPr>
          <p:cNvSpPr txBox="1"/>
          <p:nvPr/>
        </p:nvSpPr>
        <p:spPr>
          <a:xfrm>
            <a:off x="5499470" y="1280999"/>
            <a:ext cx="1266629" cy="369332"/>
          </a:xfrm>
          <a:prstGeom prst="rect">
            <a:avLst/>
          </a:prstGeom>
          <a:noFill/>
        </p:spPr>
        <p:txBody>
          <a:bodyPr wrap="none" rtlCol="0">
            <a:spAutoFit/>
          </a:bodyPr>
          <a:lstStyle/>
          <a:p>
            <a:r>
              <a:rPr lang="en-IN" dirty="0"/>
              <a:t>HTTP + URL</a:t>
            </a:r>
          </a:p>
        </p:txBody>
      </p:sp>
      <p:cxnSp>
        <p:nvCxnSpPr>
          <p:cNvPr id="14" name="Straight Arrow Connector 13">
            <a:extLst>
              <a:ext uri="{FF2B5EF4-FFF2-40B4-BE49-F238E27FC236}">
                <a16:creationId xmlns:a16="http://schemas.microsoft.com/office/drawing/2014/main" id="{8C6A46DF-FC95-4D6A-AD28-5B59AFBB1A2A}"/>
              </a:ext>
            </a:extLst>
          </p:cNvPr>
          <p:cNvCxnSpPr/>
          <p:nvPr/>
        </p:nvCxnSpPr>
        <p:spPr>
          <a:xfrm flipH="1">
            <a:off x="4150064" y="2032524"/>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4184C78D-EC19-4B20-A1A1-34813B1D2ABF}"/>
              </a:ext>
            </a:extLst>
          </p:cNvPr>
          <p:cNvSpPr/>
          <p:nvPr/>
        </p:nvSpPr>
        <p:spPr>
          <a:xfrm>
            <a:off x="5499470" y="2045386"/>
            <a:ext cx="1345240" cy="369332"/>
          </a:xfrm>
          <a:prstGeom prst="rect">
            <a:avLst/>
          </a:prstGeom>
        </p:spPr>
        <p:txBody>
          <a:bodyPr wrap="none">
            <a:spAutoFit/>
          </a:bodyPr>
          <a:lstStyle/>
          <a:p>
            <a:r>
              <a:rPr lang="en-IN"/>
              <a:t>HTML + CSS </a:t>
            </a:r>
          </a:p>
        </p:txBody>
      </p:sp>
      <p:sp>
        <p:nvSpPr>
          <p:cNvPr id="16" name="Rectangle 15">
            <a:extLst>
              <a:ext uri="{FF2B5EF4-FFF2-40B4-BE49-F238E27FC236}">
                <a16:creationId xmlns:a16="http://schemas.microsoft.com/office/drawing/2014/main" id="{7D20EA92-939F-46AF-87C8-646946E2B2F8}"/>
              </a:ext>
            </a:extLst>
          </p:cNvPr>
          <p:cNvSpPr/>
          <p:nvPr/>
        </p:nvSpPr>
        <p:spPr>
          <a:xfrm>
            <a:off x="945225" y="1587589"/>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17" name="Rectangle: Rounded Corners 16">
            <a:extLst>
              <a:ext uri="{FF2B5EF4-FFF2-40B4-BE49-F238E27FC236}">
                <a16:creationId xmlns:a16="http://schemas.microsoft.com/office/drawing/2014/main" id="{D40815BF-68E8-48FA-B78B-3B7C66A8011C}"/>
              </a:ext>
            </a:extLst>
          </p:cNvPr>
          <p:cNvSpPr/>
          <p:nvPr/>
        </p:nvSpPr>
        <p:spPr>
          <a:xfrm>
            <a:off x="1138112" y="2407882"/>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101BD682-156F-4B90-A9F5-C5F6678E7C53}"/>
              </a:ext>
            </a:extLst>
          </p:cNvPr>
          <p:cNvSpPr/>
          <p:nvPr/>
        </p:nvSpPr>
        <p:spPr>
          <a:xfrm>
            <a:off x="2156546" y="2407882"/>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5740CA34-F38D-46B8-9292-C42959CCDB4F}"/>
              </a:ext>
            </a:extLst>
          </p:cNvPr>
          <p:cNvSpPr/>
          <p:nvPr/>
        </p:nvSpPr>
        <p:spPr>
          <a:xfrm>
            <a:off x="3169954" y="2397287"/>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65FCE0AA-3751-46BF-A9CB-BD541D07AF9C}"/>
              </a:ext>
            </a:extLst>
          </p:cNvPr>
          <p:cNvSpPr/>
          <p:nvPr/>
        </p:nvSpPr>
        <p:spPr>
          <a:xfrm>
            <a:off x="1138112" y="3429000"/>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cxnSp>
        <p:nvCxnSpPr>
          <p:cNvPr id="21" name="Straight Arrow Connector 20">
            <a:extLst>
              <a:ext uri="{FF2B5EF4-FFF2-40B4-BE49-F238E27FC236}">
                <a16:creationId xmlns:a16="http://schemas.microsoft.com/office/drawing/2014/main" id="{2EBA1922-9E0D-4F5F-8BB8-38AF4372E666}"/>
              </a:ext>
            </a:extLst>
          </p:cNvPr>
          <p:cNvCxnSpPr>
            <a:cxnSpLocks/>
          </p:cNvCxnSpPr>
          <p:nvPr/>
        </p:nvCxnSpPr>
        <p:spPr>
          <a:xfrm>
            <a:off x="4161120" y="3790158"/>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1E18091-27A4-408A-8896-F88ACE0ED562}"/>
              </a:ext>
            </a:extLst>
          </p:cNvPr>
          <p:cNvCxnSpPr/>
          <p:nvPr/>
        </p:nvCxnSpPr>
        <p:spPr>
          <a:xfrm flipH="1">
            <a:off x="4161120" y="4185214"/>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B0E265A2-5CEC-4262-960B-941D26B79E2E}"/>
              </a:ext>
            </a:extLst>
          </p:cNvPr>
          <p:cNvSpPr txBox="1"/>
          <p:nvPr/>
        </p:nvSpPr>
        <p:spPr>
          <a:xfrm>
            <a:off x="5510526" y="3433689"/>
            <a:ext cx="1266629" cy="369332"/>
          </a:xfrm>
          <a:prstGeom prst="rect">
            <a:avLst/>
          </a:prstGeom>
          <a:noFill/>
        </p:spPr>
        <p:txBody>
          <a:bodyPr wrap="none" rtlCol="0">
            <a:spAutoFit/>
          </a:bodyPr>
          <a:lstStyle/>
          <a:p>
            <a:r>
              <a:rPr lang="en-IN" dirty="0"/>
              <a:t>HTTP + URL</a:t>
            </a:r>
          </a:p>
        </p:txBody>
      </p:sp>
      <p:sp>
        <p:nvSpPr>
          <p:cNvPr id="24" name="Rectangle 23">
            <a:extLst>
              <a:ext uri="{FF2B5EF4-FFF2-40B4-BE49-F238E27FC236}">
                <a16:creationId xmlns:a16="http://schemas.microsoft.com/office/drawing/2014/main" id="{56D4877A-ADDF-4F10-82F8-6899754EF611}"/>
              </a:ext>
            </a:extLst>
          </p:cNvPr>
          <p:cNvSpPr/>
          <p:nvPr/>
        </p:nvSpPr>
        <p:spPr>
          <a:xfrm>
            <a:off x="5510526" y="4198076"/>
            <a:ext cx="1345240" cy="369332"/>
          </a:xfrm>
          <a:prstGeom prst="rect">
            <a:avLst/>
          </a:prstGeom>
        </p:spPr>
        <p:txBody>
          <a:bodyPr wrap="none">
            <a:spAutoFit/>
          </a:bodyPr>
          <a:lstStyle/>
          <a:p>
            <a:r>
              <a:rPr lang="en-IN"/>
              <a:t>HTML + CSS </a:t>
            </a:r>
          </a:p>
        </p:txBody>
      </p:sp>
      <p:grpSp>
        <p:nvGrpSpPr>
          <p:cNvPr id="25" name="Group 24">
            <a:extLst>
              <a:ext uri="{FF2B5EF4-FFF2-40B4-BE49-F238E27FC236}">
                <a16:creationId xmlns:a16="http://schemas.microsoft.com/office/drawing/2014/main" id="{A826FF8E-6965-42BD-942C-42763D377827}"/>
              </a:ext>
            </a:extLst>
          </p:cNvPr>
          <p:cNvGrpSpPr/>
          <p:nvPr/>
        </p:nvGrpSpPr>
        <p:grpSpPr>
          <a:xfrm>
            <a:off x="4262998" y="4397221"/>
            <a:ext cx="828000" cy="828000"/>
            <a:chOff x="4936328" y="4218830"/>
            <a:chExt cx="828000" cy="828000"/>
          </a:xfrm>
        </p:grpSpPr>
        <p:sp>
          <p:nvSpPr>
            <p:cNvPr id="26" name="Arc 25">
              <a:extLst>
                <a:ext uri="{FF2B5EF4-FFF2-40B4-BE49-F238E27FC236}">
                  <a16:creationId xmlns:a16="http://schemas.microsoft.com/office/drawing/2014/main" id="{B9D0F4F1-44EC-4689-9857-636A47064895}"/>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7" name="TextBox 26">
              <a:extLst>
                <a:ext uri="{FF2B5EF4-FFF2-40B4-BE49-F238E27FC236}">
                  <a16:creationId xmlns:a16="http://schemas.microsoft.com/office/drawing/2014/main" id="{339ACA38-8CC7-42B5-9EBA-2266D402C284}"/>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spTree>
    <p:extLst>
      <p:ext uri="{BB962C8B-B14F-4D97-AF65-F5344CB8AC3E}">
        <p14:creationId xmlns:p14="http://schemas.microsoft.com/office/powerpoint/2010/main" val="3429780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C8FB3-2469-499C-8F72-43294DE5A3C8}"/>
              </a:ext>
            </a:extLst>
          </p:cNvPr>
          <p:cNvSpPr>
            <a:spLocks noGrp="1"/>
          </p:cNvSpPr>
          <p:nvPr>
            <p:ph type="title"/>
          </p:nvPr>
        </p:nvSpPr>
        <p:spPr/>
        <p:txBody>
          <a:bodyPr/>
          <a:lstStyle/>
          <a:p>
            <a:r>
              <a:rPr lang="en-IN"/>
              <a:t>Function </a:t>
            </a:r>
            <a:r>
              <a:rPr lang="en-US"/>
              <a:t>Currying</a:t>
            </a:r>
            <a:endParaRPr lang="en-IN"/>
          </a:p>
        </p:txBody>
      </p:sp>
      <p:sp>
        <p:nvSpPr>
          <p:cNvPr id="3" name="Content Placeholder 2">
            <a:extLst>
              <a:ext uri="{FF2B5EF4-FFF2-40B4-BE49-F238E27FC236}">
                <a16:creationId xmlns:a16="http://schemas.microsoft.com/office/drawing/2014/main" id="{59F970C2-56D7-45DD-81AF-2C2DDBE605A7}"/>
              </a:ext>
            </a:extLst>
          </p:cNvPr>
          <p:cNvSpPr>
            <a:spLocks noGrp="1"/>
          </p:cNvSpPr>
          <p:nvPr>
            <p:ph idx="1"/>
          </p:nvPr>
        </p:nvSpPr>
        <p:spPr/>
        <p:txBody>
          <a:bodyPr/>
          <a:lstStyle/>
          <a:p>
            <a:pPr algn="just"/>
            <a:r>
              <a:rPr lang="en-US" dirty="0"/>
              <a:t>Currying is a way of constructing functions that allows partial application of a function’s arguments. </a:t>
            </a:r>
          </a:p>
          <a:p>
            <a:pPr algn="just"/>
            <a:r>
              <a:rPr lang="en-US" dirty="0"/>
              <a:t>What this means is that you can pass all the arguments a function is expecting and get the result or pass a subset of those arguments and get a function back that’s waiting for the rest of the arguments.</a:t>
            </a:r>
            <a:endParaRPr lang="en-IN" dirty="0"/>
          </a:p>
          <a:p>
            <a:pPr algn="just"/>
            <a:endParaRPr lang="en-IN" dirty="0"/>
          </a:p>
        </p:txBody>
      </p:sp>
    </p:spTree>
    <p:extLst>
      <p:ext uri="{BB962C8B-B14F-4D97-AF65-F5344CB8AC3E}">
        <p14:creationId xmlns:p14="http://schemas.microsoft.com/office/powerpoint/2010/main" val="2093072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D9380-0EC5-4476-9907-23292D793B85}"/>
              </a:ext>
            </a:extLst>
          </p:cNvPr>
          <p:cNvSpPr>
            <a:spLocks noGrp="1"/>
          </p:cNvSpPr>
          <p:nvPr>
            <p:ph type="title"/>
          </p:nvPr>
        </p:nvSpPr>
        <p:spPr>
          <a:xfrm>
            <a:off x="838200" y="365125"/>
            <a:ext cx="10515600" cy="1325563"/>
          </a:xfrm>
        </p:spPr>
        <p:txBody>
          <a:bodyPr/>
          <a:lstStyle/>
          <a:p>
            <a:r>
              <a:rPr lang="en-IN" dirty="0"/>
              <a:t>Higher Order Functions</a:t>
            </a:r>
          </a:p>
        </p:txBody>
      </p:sp>
      <p:sp>
        <p:nvSpPr>
          <p:cNvPr id="7" name="Content Placeholder 6">
            <a:extLst>
              <a:ext uri="{FF2B5EF4-FFF2-40B4-BE49-F238E27FC236}">
                <a16:creationId xmlns:a16="http://schemas.microsoft.com/office/drawing/2014/main" id="{337BFBE1-3EE2-4D99-BD39-992806226B48}"/>
              </a:ext>
            </a:extLst>
          </p:cNvPr>
          <p:cNvSpPr>
            <a:spLocks noGrp="1"/>
          </p:cNvSpPr>
          <p:nvPr>
            <p:ph idx="1"/>
          </p:nvPr>
        </p:nvSpPr>
        <p:spPr/>
        <p:txBody>
          <a:bodyPr/>
          <a:lstStyle/>
          <a:p>
            <a:r>
              <a:rPr lang="en-US" dirty="0"/>
              <a:t>Functions that operate on other functions, either by taking them as arguments or by returning them, are called higher-order functions.</a:t>
            </a:r>
          </a:p>
          <a:p>
            <a:r>
              <a:rPr lang="en-US" dirty="0"/>
              <a:t>Higher-order functions allow us to abstract over actions, not just values. </a:t>
            </a:r>
            <a:endParaRPr lang="en-IN" dirty="0"/>
          </a:p>
        </p:txBody>
      </p:sp>
    </p:spTree>
    <p:extLst>
      <p:ext uri="{BB962C8B-B14F-4D97-AF65-F5344CB8AC3E}">
        <p14:creationId xmlns:p14="http://schemas.microsoft.com/office/powerpoint/2010/main" val="9148369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397A924-C8A2-46B0-BA3C-637FE3383FA7}"/>
              </a:ext>
            </a:extLst>
          </p:cNvPr>
          <p:cNvGrpSpPr/>
          <p:nvPr/>
        </p:nvGrpSpPr>
        <p:grpSpPr>
          <a:xfrm>
            <a:off x="2660822" y="372074"/>
            <a:ext cx="6870357" cy="5550931"/>
            <a:chOff x="955589" y="372074"/>
            <a:chExt cx="6870357" cy="5550931"/>
          </a:xfrm>
        </p:grpSpPr>
        <p:sp>
          <p:nvSpPr>
            <p:cNvPr id="11" name="Rectangle 10">
              <a:extLst>
                <a:ext uri="{FF2B5EF4-FFF2-40B4-BE49-F238E27FC236}">
                  <a16:creationId xmlns:a16="http://schemas.microsoft.com/office/drawing/2014/main" id="{051190D6-8607-4256-BDC6-1E244F99D920}"/>
                </a:ext>
              </a:extLst>
            </p:cNvPr>
            <p:cNvSpPr/>
            <p:nvPr/>
          </p:nvSpPr>
          <p:spPr>
            <a:xfrm>
              <a:off x="955589" y="774357"/>
              <a:ext cx="6870357" cy="514864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4A3673A7-88AC-498A-AF57-35997D168CC7}"/>
                </a:ext>
              </a:extLst>
            </p:cNvPr>
            <p:cNvSpPr/>
            <p:nvPr/>
          </p:nvSpPr>
          <p:spPr>
            <a:xfrm>
              <a:off x="1367482" y="1062681"/>
              <a:ext cx="2059459" cy="2022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p1</a:t>
              </a:r>
            </a:p>
            <a:p>
              <a:pPr algn="ctr"/>
              <a:endParaRPr lang="en-US" dirty="0"/>
            </a:p>
            <a:p>
              <a:pPr algn="ctr"/>
              <a:r>
                <a:rPr lang="en-US" dirty="0"/>
                <a:t>_name</a:t>
              </a:r>
            </a:p>
            <a:p>
              <a:pPr algn="ctr"/>
              <a:r>
                <a:rPr lang="en-US" dirty="0" err="1"/>
                <a:t>getName</a:t>
              </a:r>
              <a:r>
                <a:rPr lang="en-US" dirty="0"/>
                <a:t>()</a:t>
              </a:r>
            </a:p>
            <a:p>
              <a:pPr algn="ctr"/>
              <a:r>
                <a:rPr lang="en-US" dirty="0" err="1"/>
                <a:t>setName</a:t>
              </a:r>
              <a:r>
                <a:rPr lang="en-US" dirty="0"/>
                <a:t>(</a:t>
              </a:r>
              <a:r>
                <a:rPr lang="en-US" dirty="0" err="1"/>
                <a:t>arg</a:t>
              </a:r>
              <a:r>
                <a:rPr lang="en-US" dirty="0"/>
                <a:t>)</a:t>
              </a:r>
            </a:p>
            <a:p>
              <a:pPr algn="ctr"/>
              <a:r>
                <a:rPr lang="en-US" dirty="0"/>
                <a:t>__proto__</a:t>
              </a:r>
            </a:p>
          </p:txBody>
        </p:sp>
        <p:sp>
          <p:nvSpPr>
            <p:cNvPr id="5" name="Rectangle: Rounded Corners 4">
              <a:extLst>
                <a:ext uri="{FF2B5EF4-FFF2-40B4-BE49-F238E27FC236}">
                  <a16:creationId xmlns:a16="http://schemas.microsoft.com/office/drawing/2014/main" id="{ABB082B1-BADA-4E93-A0EE-2A2DB732D2F4}"/>
                </a:ext>
              </a:extLst>
            </p:cNvPr>
            <p:cNvSpPr/>
            <p:nvPr/>
          </p:nvSpPr>
          <p:spPr>
            <a:xfrm>
              <a:off x="1367481" y="3579340"/>
              <a:ext cx="2059459" cy="2022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p2</a:t>
              </a:r>
            </a:p>
            <a:p>
              <a:pPr algn="ctr"/>
              <a:endParaRPr lang="en-US" dirty="0"/>
            </a:p>
            <a:p>
              <a:pPr algn="ctr"/>
              <a:r>
                <a:rPr lang="en-US" dirty="0"/>
                <a:t>_name</a:t>
              </a:r>
            </a:p>
            <a:p>
              <a:pPr algn="ctr"/>
              <a:r>
                <a:rPr lang="en-US" dirty="0" err="1"/>
                <a:t>getName</a:t>
              </a:r>
              <a:r>
                <a:rPr lang="en-US" dirty="0"/>
                <a:t>()</a:t>
              </a:r>
            </a:p>
            <a:p>
              <a:pPr algn="ctr"/>
              <a:r>
                <a:rPr lang="en-US" dirty="0" err="1"/>
                <a:t>setName</a:t>
              </a:r>
              <a:r>
                <a:rPr lang="en-US" dirty="0"/>
                <a:t>(</a:t>
              </a:r>
              <a:r>
                <a:rPr lang="en-US" dirty="0" err="1"/>
                <a:t>arg</a:t>
              </a:r>
              <a:r>
                <a:rPr lang="en-US" dirty="0"/>
                <a:t>)</a:t>
              </a:r>
            </a:p>
            <a:p>
              <a:pPr algn="ctr"/>
              <a:r>
                <a:rPr lang="en-US" dirty="0"/>
                <a:t>__proto__</a:t>
              </a:r>
            </a:p>
          </p:txBody>
        </p:sp>
        <p:sp>
          <p:nvSpPr>
            <p:cNvPr id="6" name="Rectangle: Rounded Corners 5">
              <a:extLst>
                <a:ext uri="{FF2B5EF4-FFF2-40B4-BE49-F238E27FC236}">
                  <a16:creationId xmlns:a16="http://schemas.microsoft.com/office/drawing/2014/main" id="{81773BEB-857F-4CB9-9535-EC2E946841AA}"/>
                </a:ext>
              </a:extLst>
            </p:cNvPr>
            <p:cNvSpPr/>
            <p:nvPr/>
          </p:nvSpPr>
          <p:spPr>
            <a:xfrm>
              <a:off x="5016844" y="1830859"/>
              <a:ext cx="2372497" cy="31962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Person.prototype</a:t>
              </a:r>
              <a:endParaRPr lang="en-US" dirty="0"/>
            </a:p>
            <a:p>
              <a:pPr algn="ctr"/>
              <a:r>
                <a:rPr lang="en-US" dirty="0"/>
                <a:t>constructor</a:t>
              </a:r>
            </a:p>
          </p:txBody>
        </p:sp>
        <p:cxnSp>
          <p:nvCxnSpPr>
            <p:cNvPr id="8" name="Straight Arrow Connector 7">
              <a:extLst>
                <a:ext uri="{FF2B5EF4-FFF2-40B4-BE49-F238E27FC236}">
                  <a16:creationId xmlns:a16="http://schemas.microsoft.com/office/drawing/2014/main" id="{DD761FB6-DA7B-436A-BE96-51481DD78F6F}"/>
                </a:ext>
              </a:extLst>
            </p:cNvPr>
            <p:cNvCxnSpPr>
              <a:stCxn id="5" idx="3"/>
              <a:endCxn id="6" idx="1"/>
            </p:cNvCxnSpPr>
            <p:nvPr/>
          </p:nvCxnSpPr>
          <p:spPr>
            <a:xfrm flipV="1">
              <a:off x="3426940" y="3429000"/>
              <a:ext cx="1589904" cy="11615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A8DB422-152F-4DE0-B482-59A80533278C}"/>
                </a:ext>
              </a:extLst>
            </p:cNvPr>
            <p:cNvCxnSpPr>
              <a:stCxn id="4" idx="3"/>
              <a:endCxn id="6" idx="1"/>
            </p:cNvCxnSpPr>
            <p:nvPr/>
          </p:nvCxnSpPr>
          <p:spPr>
            <a:xfrm>
              <a:off x="3426941" y="2073876"/>
              <a:ext cx="1589903" cy="13551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7AF3DC5-0218-4C42-A622-F0F5B083A40D}"/>
                </a:ext>
              </a:extLst>
            </p:cNvPr>
            <p:cNvSpPr txBox="1"/>
            <p:nvPr/>
          </p:nvSpPr>
          <p:spPr>
            <a:xfrm>
              <a:off x="3810048" y="372074"/>
              <a:ext cx="823687" cy="369332"/>
            </a:xfrm>
            <a:prstGeom prst="rect">
              <a:avLst/>
            </a:prstGeom>
            <a:noFill/>
          </p:spPr>
          <p:txBody>
            <a:bodyPr wrap="none" rtlCol="0">
              <a:spAutoFit/>
            </a:bodyPr>
            <a:lstStyle/>
            <a:p>
              <a:pPr algn="ctr"/>
              <a:r>
                <a:rPr lang="en-IN" dirty="0"/>
                <a:t>Person</a:t>
              </a:r>
            </a:p>
          </p:txBody>
        </p:sp>
      </p:grpSp>
    </p:spTree>
    <p:extLst>
      <p:ext uri="{BB962C8B-B14F-4D97-AF65-F5344CB8AC3E}">
        <p14:creationId xmlns:p14="http://schemas.microsoft.com/office/powerpoint/2010/main" val="29488566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397A924-C8A2-46B0-BA3C-637FE3383FA7}"/>
              </a:ext>
            </a:extLst>
          </p:cNvPr>
          <p:cNvGrpSpPr/>
          <p:nvPr/>
        </p:nvGrpSpPr>
        <p:grpSpPr>
          <a:xfrm>
            <a:off x="1054444" y="653534"/>
            <a:ext cx="6870357" cy="5550931"/>
            <a:chOff x="955589" y="372074"/>
            <a:chExt cx="6870357" cy="5550931"/>
          </a:xfrm>
        </p:grpSpPr>
        <p:sp>
          <p:nvSpPr>
            <p:cNvPr id="11" name="Rectangle 10">
              <a:extLst>
                <a:ext uri="{FF2B5EF4-FFF2-40B4-BE49-F238E27FC236}">
                  <a16:creationId xmlns:a16="http://schemas.microsoft.com/office/drawing/2014/main" id="{051190D6-8607-4256-BDC6-1E244F99D920}"/>
                </a:ext>
              </a:extLst>
            </p:cNvPr>
            <p:cNvSpPr/>
            <p:nvPr/>
          </p:nvSpPr>
          <p:spPr>
            <a:xfrm>
              <a:off x="955589" y="774357"/>
              <a:ext cx="6870357" cy="514864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4A3673A7-88AC-498A-AF57-35997D168CC7}"/>
                </a:ext>
              </a:extLst>
            </p:cNvPr>
            <p:cNvSpPr/>
            <p:nvPr/>
          </p:nvSpPr>
          <p:spPr>
            <a:xfrm>
              <a:off x="1367482" y="1062681"/>
              <a:ext cx="2059459" cy="2022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p1</a:t>
              </a:r>
            </a:p>
            <a:p>
              <a:pPr algn="ctr"/>
              <a:endParaRPr lang="en-US" dirty="0"/>
            </a:p>
            <a:p>
              <a:pPr algn="ctr"/>
              <a:r>
                <a:rPr lang="en-US" dirty="0"/>
                <a:t>_name</a:t>
              </a:r>
            </a:p>
            <a:p>
              <a:pPr algn="ctr"/>
              <a:r>
                <a:rPr lang="en-US" dirty="0"/>
                <a:t>__proto__</a:t>
              </a:r>
            </a:p>
          </p:txBody>
        </p:sp>
        <p:sp>
          <p:nvSpPr>
            <p:cNvPr id="5" name="Rectangle: Rounded Corners 4">
              <a:extLst>
                <a:ext uri="{FF2B5EF4-FFF2-40B4-BE49-F238E27FC236}">
                  <a16:creationId xmlns:a16="http://schemas.microsoft.com/office/drawing/2014/main" id="{ABB082B1-BADA-4E93-A0EE-2A2DB732D2F4}"/>
                </a:ext>
              </a:extLst>
            </p:cNvPr>
            <p:cNvSpPr/>
            <p:nvPr/>
          </p:nvSpPr>
          <p:spPr>
            <a:xfrm>
              <a:off x="1367481" y="3579340"/>
              <a:ext cx="2059459" cy="2022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p2</a:t>
              </a:r>
            </a:p>
            <a:p>
              <a:pPr algn="ctr"/>
              <a:endParaRPr lang="en-US" dirty="0"/>
            </a:p>
            <a:p>
              <a:pPr algn="ctr"/>
              <a:r>
                <a:rPr lang="en-US" dirty="0"/>
                <a:t>_name</a:t>
              </a:r>
            </a:p>
            <a:p>
              <a:pPr algn="ctr"/>
              <a:r>
                <a:rPr lang="en-US" dirty="0"/>
                <a:t>__proto__</a:t>
              </a:r>
            </a:p>
          </p:txBody>
        </p:sp>
        <p:sp>
          <p:nvSpPr>
            <p:cNvPr id="6" name="Rectangle: Rounded Corners 5">
              <a:extLst>
                <a:ext uri="{FF2B5EF4-FFF2-40B4-BE49-F238E27FC236}">
                  <a16:creationId xmlns:a16="http://schemas.microsoft.com/office/drawing/2014/main" id="{81773BEB-857F-4CB9-9535-EC2E946841AA}"/>
                </a:ext>
              </a:extLst>
            </p:cNvPr>
            <p:cNvSpPr/>
            <p:nvPr/>
          </p:nvSpPr>
          <p:spPr>
            <a:xfrm>
              <a:off x="5016844" y="1830859"/>
              <a:ext cx="2372497" cy="31962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Person.prototype</a:t>
              </a:r>
              <a:endParaRPr lang="en-US" dirty="0"/>
            </a:p>
            <a:p>
              <a:pPr algn="ctr"/>
              <a:r>
                <a:rPr lang="en-US" dirty="0"/>
                <a:t>constructor</a:t>
              </a:r>
            </a:p>
            <a:p>
              <a:pPr algn="ctr"/>
              <a:r>
                <a:rPr lang="en-US" dirty="0" err="1"/>
                <a:t>getName</a:t>
              </a:r>
              <a:r>
                <a:rPr lang="en-US" dirty="0"/>
                <a:t>()</a:t>
              </a:r>
            </a:p>
            <a:p>
              <a:pPr algn="ctr"/>
              <a:r>
                <a:rPr lang="en-US" dirty="0" err="1"/>
                <a:t>setName</a:t>
              </a:r>
              <a:r>
                <a:rPr lang="en-US" dirty="0"/>
                <a:t>(</a:t>
              </a:r>
              <a:r>
                <a:rPr lang="en-US" dirty="0" err="1"/>
                <a:t>arg</a:t>
              </a:r>
              <a:r>
                <a:rPr lang="en-US" dirty="0"/>
                <a:t>)</a:t>
              </a:r>
            </a:p>
            <a:p>
              <a:pPr algn="ctr"/>
              <a:r>
                <a:rPr lang="en-US" dirty="0"/>
                <a:t>__proto__</a:t>
              </a:r>
            </a:p>
          </p:txBody>
        </p:sp>
        <p:cxnSp>
          <p:nvCxnSpPr>
            <p:cNvPr id="8" name="Straight Arrow Connector 7">
              <a:extLst>
                <a:ext uri="{FF2B5EF4-FFF2-40B4-BE49-F238E27FC236}">
                  <a16:creationId xmlns:a16="http://schemas.microsoft.com/office/drawing/2014/main" id="{DD761FB6-DA7B-436A-BE96-51481DD78F6F}"/>
                </a:ext>
              </a:extLst>
            </p:cNvPr>
            <p:cNvCxnSpPr>
              <a:stCxn id="5" idx="3"/>
              <a:endCxn id="6" idx="1"/>
            </p:cNvCxnSpPr>
            <p:nvPr/>
          </p:nvCxnSpPr>
          <p:spPr>
            <a:xfrm flipV="1">
              <a:off x="3426940" y="3429000"/>
              <a:ext cx="1589904" cy="11615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A8DB422-152F-4DE0-B482-59A80533278C}"/>
                </a:ext>
              </a:extLst>
            </p:cNvPr>
            <p:cNvCxnSpPr>
              <a:stCxn id="4" idx="3"/>
              <a:endCxn id="6" idx="1"/>
            </p:cNvCxnSpPr>
            <p:nvPr/>
          </p:nvCxnSpPr>
          <p:spPr>
            <a:xfrm>
              <a:off x="3426941" y="2073876"/>
              <a:ext cx="1589903" cy="13551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7AF3DC5-0218-4C42-A622-F0F5B083A40D}"/>
                </a:ext>
              </a:extLst>
            </p:cNvPr>
            <p:cNvSpPr txBox="1"/>
            <p:nvPr/>
          </p:nvSpPr>
          <p:spPr>
            <a:xfrm>
              <a:off x="3810048" y="372074"/>
              <a:ext cx="823687" cy="369332"/>
            </a:xfrm>
            <a:prstGeom prst="rect">
              <a:avLst/>
            </a:prstGeom>
            <a:noFill/>
          </p:spPr>
          <p:txBody>
            <a:bodyPr wrap="none" rtlCol="0">
              <a:spAutoFit/>
            </a:bodyPr>
            <a:lstStyle/>
            <a:p>
              <a:pPr algn="ctr"/>
              <a:r>
                <a:rPr lang="en-IN" dirty="0"/>
                <a:t>Person</a:t>
              </a:r>
            </a:p>
          </p:txBody>
        </p:sp>
      </p:grpSp>
      <p:sp>
        <p:nvSpPr>
          <p:cNvPr id="14" name="Rectangle: Rounded Corners 13">
            <a:extLst>
              <a:ext uri="{FF2B5EF4-FFF2-40B4-BE49-F238E27FC236}">
                <a16:creationId xmlns:a16="http://schemas.microsoft.com/office/drawing/2014/main" id="{34264B48-B579-4CC1-A0FD-E7F79875D02B}"/>
              </a:ext>
            </a:extLst>
          </p:cNvPr>
          <p:cNvSpPr/>
          <p:nvPr/>
        </p:nvSpPr>
        <p:spPr>
          <a:xfrm>
            <a:off x="9362305" y="2112318"/>
            <a:ext cx="2372497" cy="31962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Object.Prototype</a:t>
            </a:r>
            <a:endParaRPr lang="en-US" dirty="0"/>
          </a:p>
          <a:p>
            <a:pPr algn="ctr"/>
            <a:r>
              <a:rPr lang="en-US" dirty="0"/>
              <a:t>constructor</a:t>
            </a:r>
          </a:p>
          <a:p>
            <a:pPr algn="ctr"/>
            <a:r>
              <a:rPr lang="en-US" dirty="0" err="1"/>
              <a:t>hasOwnProperty</a:t>
            </a:r>
            <a:r>
              <a:rPr lang="en-US" dirty="0"/>
              <a:t>()</a:t>
            </a:r>
          </a:p>
          <a:p>
            <a:pPr algn="ctr"/>
            <a:r>
              <a:rPr lang="en-US" dirty="0" err="1"/>
              <a:t>toString</a:t>
            </a:r>
            <a:r>
              <a:rPr lang="en-US" dirty="0"/>
              <a:t>()</a:t>
            </a:r>
          </a:p>
        </p:txBody>
      </p:sp>
      <p:cxnSp>
        <p:nvCxnSpPr>
          <p:cNvPr id="3" name="Straight Arrow Connector 2">
            <a:extLst>
              <a:ext uri="{FF2B5EF4-FFF2-40B4-BE49-F238E27FC236}">
                <a16:creationId xmlns:a16="http://schemas.microsoft.com/office/drawing/2014/main" id="{853D92A5-C41D-4F7B-920F-2A5548950122}"/>
              </a:ext>
            </a:extLst>
          </p:cNvPr>
          <p:cNvCxnSpPr>
            <a:stCxn id="6" idx="3"/>
            <a:endCxn id="14" idx="1"/>
          </p:cNvCxnSpPr>
          <p:nvPr/>
        </p:nvCxnSpPr>
        <p:spPr>
          <a:xfrm flipV="1">
            <a:off x="7488196" y="3710459"/>
            <a:ext cx="187410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5806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666C5AA-942C-4FA1-8A63-E8400CC870E2}"/>
              </a:ext>
            </a:extLst>
          </p:cNvPr>
          <p:cNvSpPr/>
          <p:nvPr/>
        </p:nvSpPr>
        <p:spPr>
          <a:xfrm>
            <a:off x="1537855" y="4771505"/>
            <a:ext cx="1221970" cy="9975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v</a:t>
            </a:r>
          </a:p>
          <a:p>
            <a:pPr algn="ctr"/>
            <a:endParaRPr lang="en-IN" dirty="0"/>
          </a:p>
          <a:p>
            <a:pPr algn="ctr"/>
            <a:r>
              <a:rPr lang="en-IN" dirty="0"/>
              <a:t>__proto__</a:t>
            </a:r>
          </a:p>
        </p:txBody>
      </p:sp>
      <p:sp>
        <p:nvSpPr>
          <p:cNvPr id="5" name="Rectangle 4">
            <a:extLst>
              <a:ext uri="{FF2B5EF4-FFF2-40B4-BE49-F238E27FC236}">
                <a16:creationId xmlns:a16="http://schemas.microsoft.com/office/drawing/2014/main" id="{0C5CA062-6D9C-4B44-9D91-5186E4922E32}"/>
              </a:ext>
            </a:extLst>
          </p:cNvPr>
          <p:cNvSpPr/>
          <p:nvPr/>
        </p:nvSpPr>
        <p:spPr>
          <a:xfrm>
            <a:off x="3494116" y="3640975"/>
            <a:ext cx="1864822" cy="2128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Fourwheeler.prototype</a:t>
            </a:r>
            <a:endParaRPr lang="en-IN" dirty="0"/>
          </a:p>
          <a:p>
            <a:pPr algn="ctr"/>
            <a:endParaRPr lang="en-IN" dirty="0"/>
          </a:p>
          <a:p>
            <a:pPr algn="ctr"/>
            <a:r>
              <a:rPr lang="en-IN" dirty="0"/>
              <a:t>__proto__</a:t>
            </a:r>
          </a:p>
        </p:txBody>
      </p:sp>
      <p:cxnSp>
        <p:nvCxnSpPr>
          <p:cNvPr id="7" name="Straight Arrow Connector 6">
            <a:extLst>
              <a:ext uri="{FF2B5EF4-FFF2-40B4-BE49-F238E27FC236}">
                <a16:creationId xmlns:a16="http://schemas.microsoft.com/office/drawing/2014/main" id="{22224FCD-6DAA-4BA6-ABFA-0AC9A81FC536}"/>
              </a:ext>
            </a:extLst>
          </p:cNvPr>
          <p:cNvCxnSpPr>
            <a:stCxn id="4" idx="3"/>
            <a:endCxn id="5" idx="1"/>
          </p:cNvCxnSpPr>
          <p:nvPr/>
        </p:nvCxnSpPr>
        <p:spPr>
          <a:xfrm flipV="1">
            <a:off x="2759825" y="4705004"/>
            <a:ext cx="734291" cy="5652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A3B8BCA2-7671-4CD5-9014-6060E6A2E855}"/>
              </a:ext>
            </a:extLst>
          </p:cNvPr>
          <p:cNvSpPr/>
          <p:nvPr/>
        </p:nvSpPr>
        <p:spPr>
          <a:xfrm>
            <a:off x="8747760" y="3640975"/>
            <a:ext cx="1864822" cy="2128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Object.prototype</a:t>
            </a:r>
            <a:endParaRPr lang="en-IN" dirty="0"/>
          </a:p>
          <a:p>
            <a:pPr algn="ctr"/>
            <a:endParaRPr lang="en-IN" dirty="0"/>
          </a:p>
          <a:p>
            <a:pPr algn="ctr"/>
            <a:r>
              <a:rPr lang="en-IN" dirty="0"/>
              <a:t>constructor</a:t>
            </a:r>
          </a:p>
          <a:p>
            <a:pPr algn="ctr"/>
            <a:r>
              <a:rPr lang="en-IN" dirty="0" err="1"/>
              <a:t>toString</a:t>
            </a:r>
            <a:r>
              <a:rPr lang="en-IN" dirty="0"/>
              <a:t>()</a:t>
            </a:r>
          </a:p>
        </p:txBody>
      </p:sp>
      <p:sp>
        <p:nvSpPr>
          <p:cNvPr id="11" name="Rectangle 10">
            <a:extLst>
              <a:ext uri="{FF2B5EF4-FFF2-40B4-BE49-F238E27FC236}">
                <a16:creationId xmlns:a16="http://schemas.microsoft.com/office/drawing/2014/main" id="{1D2272FA-B31A-4211-BF90-E70A75494EF9}"/>
              </a:ext>
            </a:extLst>
          </p:cNvPr>
          <p:cNvSpPr/>
          <p:nvPr/>
        </p:nvSpPr>
        <p:spPr>
          <a:xfrm>
            <a:off x="6093229" y="922488"/>
            <a:ext cx="1864822" cy="21280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Vehicle.prototype</a:t>
            </a:r>
            <a:endParaRPr lang="en-IN" dirty="0"/>
          </a:p>
          <a:p>
            <a:pPr algn="ctr"/>
            <a:endParaRPr lang="en-IN" dirty="0"/>
          </a:p>
          <a:p>
            <a:pPr algn="ctr"/>
            <a:r>
              <a:rPr lang="en-IN" dirty="0"/>
              <a:t>start()</a:t>
            </a:r>
          </a:p>
          <a:p>
            <a:pPr algn="ctr"/>
            <a:r>
              <a:rPr lang="en-IN" dirty="0"/>
              <a:t>__proto__</a:t>
            </a:r>
          </a:p>
        </p:txBody>
      </p:sp>
      <p:cxnSp>
        <p:nvCxnSpPr>
          <p:cNvPr id="13" name="Straight Arrow Connector 12">
            <a:extLst>
              <a:ext uri="{FF2B5EF4-FFF2-40B4-BE49-F238E27FC236}">
                <a16:creationId xmlns:a16="http://schemas.microsoft.com/office/drawing/2014/main" id="{4B662B6A-D9B3-4D9F-A77B-A66A11E9A78D}"/>
              </a:ext>
            </a:extLst>
          </p:cNvPr>
          <p:cNvCxnSpPr>
            <a:stCxn id="11" idx="3"/>
            <a:endCxn id="8" idx="1"/>
          </p:cNvCxnSpPr>
          <p:nvPr/>
        </p:nvCxnSpPr>
        <p:spPr>
          <a:xfrm>
            <a:off x="7958051" y="1986517"/>
            <a:ext cx="789709" cy="27184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7EF9074-59CD-44CE-B588-AB870862DFEE}"/>
              </a:ext>
            </a:extLst>
          </p:cNvPr>
          <p:cNvCxnSpPr>
            <a:stCxn id="5" idx="3"/>
            <a:endCxn id="11" idx="1"/>
          </p:cNvCxnSpPr>
          <p:nvPr/>
        </p:nvCxnSpPr>
        <p:spPr>
          <a:xfrm flipV="1">
            <a:off x="5358938" y="1986517"/>
            <a:ext cx="734291" cy="27184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3911291-7508-45AA-94FE-F358284151EC}"/>
              </a:ext>
            </a:extLst>
          </p:cNvPr>
          <p:cNvCxnSpPr>
            <a:cxnSpLocks/>
          </p:cNvCxnSpPr>
          <p:nvPr/>
        </p:nvCxnSpPr>
        <p:spPr>
          <a:xfrm>
            <a:off x="5482506" y="6410236"/>
            <a:ext cx="3388822" cy="0"/>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0252106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66920-B8A5-44BA-912B-F8773FD930D5}"/>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7B60B456-87FD-4896-B0F4-C53F1D0B2313}"/>
              </a:ext>
            </a:extLst>
          </p:cNvPr>
          <p:cNvSpPr>
            <a:spLocks noGrp="1"/>
          </p:cNvSpPr>
          <p:nvPr>
            <p:ph idx="1"/>
          </p:nvPr>
        </p:nvSpPr>
        <p:spPr/>
        <p:txBody>
          <a:bodyPr>
            <a:normAutofit fontScale="92500" lnSpcReduction="20000"/>
          </a:bodyPr>
          <a:lstStyle/>
          <a:p>
            <a:r>
              <a:rPr lang="en-US" b="1" dirty="0"/>
              <a:t>Arrays</a:t>
            </a:r>
            <a:r>
              <a:rPr lang="en-US" dirty="0"/>
              <a:t> are an ordered collection that can hold data of any type. In JavaScript, arrays are created with square brackets [...] or using Array constructor and allow duplicate elements.</a:t>
            </a:r>
          </a:p>
          <a:p>
            <a:r>
              <a:rPr lang="en-US" dirty="0"/>
              <a:t>JavaScript objects and arrays were the most important data structures to handle collections of data.</a:t>
            </a:r>
          </a:p>
          <a:p>
            <a:r>
              <a:rPr lang="en-US" dirty="0"/>
              <a:t>The combination of objects and arrays was able to handle data in many scenarios, however, there were a few shortcomings as follows</a:t>
            </a:r>
          </a:p>
          <a:p>
            <a:pPr lvl="1"/>
            <a:r>
              <a:rPr lang="en-US" dirty="0"/>
              <a:t>Object keys can only be of type string.</a:t>
            </a:r>
          </a:p>
          <a:p>
            <a:pPr lvl="1"/>
            <a:r>
              <a:rPr lang="en-US" dirty="0"/>
              <a:t>Objects don't maintain the order of the elements inserted into them.</a:t>
            </a:r>
          </a:p>
          <a:p>
            <a:pPr lvl="1"/>
            <a:r>
              <a:rPr lang="en-US" dirty="0"/>
              <a:t>Objects lack some useful methods, which makes them difficult to use in some situations. For example, you can't compute the size (length) of an object easily. Also, enumerating an object is not that straightforward.</a:t>
            </a:r>
          </a:p>
          <a:p>
            <a:pPr lvl="1"/>
            <a:r>
              <a:rPr lang="en-US" dirty="0"/>
              <a:t>Arrays are collections of elements that allow duplicates. Supporting arrays that only have distinct elements requires extra logic and code.</a:t>
            </a:r>
          </a:p>
        </p:txBody>
      </p:sp>
    </p:spTree>
    <p:extLst>
      <p:ext uri="{BB962C8B-B14F-4D97-AF65-F5344CB8AC3E}">
        <p14:creationId xmlns:p14="http://schemas.microsoft.com/office/powerpoint/2010/main" val="39305773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1147B-9AE9-420A-94BB-0CCE0D84255D}"/>
              </a:ext>
            </a:extLst>
          </p:cNvPr>
          <p:cNvSpPr>
            <a:spLocks noGrp="1"/>
          </p:cNvSpPr>
          <p:nvPr>
            <p:ph type="title"/>
          </p:nvPr>
        </p:nvSpPr>
        <p:spPr/>
        <p:txBody>
          <a:bodyPr/>
          <a:lstStyle/>
          <a:p>
            <a:r>
              <a:rPr lang="en-US" dirty="0"/>
              <a:t>Map</a:t>
            </a:r>
          </a:p>
        </p:txBody>
      </p:sp>
      <p:sp>
        <p:nvSpPr>
          <p:cNvPr id="3" name="Content Placeholder 2">
            <a:extLst>
              <a:ext uri="{FF2B5EF4-FFF2-40B4-BE49-F238E27FC236}">
                <a16:creationId xmlns:a16="http://schemas.microsoft.com/office/drawing/2014/main" id="{3C82555B-50A1-46EA-A484-AA6066E319E7}"/>
              </a:ext>
            </a:extLst>
          </p:cNvPr>
          <p:cNvSpPr>
            <a:spLocks noGrp="1"/>
          </p:cNvSpPr>
          <p:nvPr>
            <p:ph idx="1"/>
          </p:nvPr>
        </p:nvSpPr>
        <p:spPr/>
        <p:txBody>
          <a:bodyPr>
            <a:normAutofit fontScale="92500" lnSpcReduction="20000"/>
          </a:bodyPr>
          <a:lstStyle/>
          <a:p>
            <a:r>
              <a:rPr lang="en-US" dirty="0"/>
              <a:t>Map is a collection of key-value pairs where the key can be of any type. Map remembers the original order in which the elements were added to it, which means data can be retrieved in the same order it was inserted in.</a:t>
            </a:r>
          </a:p>
          <a:p>
            <a:r>
              <a:rPr lang="en-US" dirty="0"/>
              <a:t>In other words, Map has characteristics of both Object and Array:</a:t>
            </a:r>
          </a:p>
          <a:p>
            <a:pPr lvl="1"/>
            <a:r>
              <a:rPr lang="en-US" dirty="0"/>
              <a:t>Like an object, it supports the key-value pair structure.</a:t>
            </a:r>
          </a:p>
          <a:p>
            <a:pPr lvl="1"/>
            <a:r>
              <a:rPr lang="en-US" dirty="0"/>
              <a:t>Like an array, it remembers the insertion order.</a:t>
            </a:r>
          </a:p>
          <a:p>
            <a:r>
              <a:rPr lang="en-US" dirty="0"/>
              <a:t>A new Map can be created using Map Constructor.</a:t>
            </a:r>
          </a:p>
          <a:p>
            <a:r>
              <a:rPr lang="en-US" dirty="0"/>
              <a:t>Use Map when:</a:t>
            </a:r>
          </a:p>
          <a:p>
            <a:pPr lvl="1"/>
            <a:r>
              <a:rPr lang="en-US" dirty="0"/>
              <a:t>You may want to create keys that are non-strings. Storing an object as a key is a very powerful approach. Map gives you this ability by default.</a:t>
            </a:r>
          </a:p>
          <a:p>
            <a:pPr lvl="1"/>
            <a:r>
              <a:rPr lang="en-US" dirty="0"/>
              <a:t>You need a data structure where elements can be ordered. Regular objects do not maintain the order of their entries.</a:t>
            </a:r>
          </a:p>
          <a:p>
            <a:pPr lvl="1"/>
            <a:r>
              <a:rPr lang="en-US" dirty="0"/>
              <a:t>You are looking for flexibility without relying on an external library like </a:t>
            </a:r>
            <a:r>
              <a:rPr lang="en-US" dirty="0" err="1"/>
              <a:t>lodash</a:t>
            </a:r>
            <a:r>
              <a:rPr lang="en-US" dirty="0"/>
              <a:t>.</a:t>
            </a:r>
          </a:p>
        </p:txBody>
      </p:sp>
    </p:spTree>
    <p:extLst>
      <p:ext uri="{BB962C8B-B14F-4D97-AF65-F5344CB8AC3E}">
        <p14:creationId xmlns:p14="http://schemas.microsoft.com/office/powerpoint/2010/main" val="1775986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0ADF4-4894-4B32-AB6C-8D29FF7DDAE7}"/>
              </a:ext>
            </a:extLst>
          </p:cNvPr>
          <p:cNvSpPr>
            <a:spLocks noGrp="1"/>
          </p:cNvSpPr>
          <p:nvPr>
            <p:ph type="title"/>
          </p:nvPr>
        </p:nvSpPr>
        <p:spPr/>
        <p:txBody>
          <a:bodyPr/>
          <a:lstStyle/>
          <a:p>
            <a:r>
              <a:rPr lang="en-US" dirty="0"/>
              <a:t>Set</a:t>
            </a:r>
          </a:p>
        </p:txBody>
      </p:sp>
      <p:sp>
        <p:nvSpPr>
          <p:cNvPr id="3" name="Content Placeholder 2">
            <a:extLst>
              <a:ext uri="{FF2B5EF4-FFF2-40B4-BE49-F238E27FC236}">
                <a16:creationId xmlns:a16="http://schemas.microsoft.com/office/drawing/2014/main" id="{F8A7C67C-CEF9-41B6-9619-A4E460F67997}"/>
              </a:ext>
            </a:extLst>
          </p:cNvPr>
          <p:cNvSpPr>
            <a:spLocks noGrp="1"/>
          </p:cNvSpPr>
          <p:nvPr>
            <p:ph idx="1"/>
          </p:nvPr>
        </p:nvSpPr>
        <p:spPr/>
        <p:txBody>
          <a:bodyPr/>
          <a:lstStyle/>
          <a:p>
            <a:r>
              <a:rPr lang="en-US" dirty="0"/>
              <a:t>A Set is a collection of unique elements that can be of any type. </a:t>
            </a:r>
          </a:p>
          <a:p>
            <a:r>
              <a:rPr lang="en-US" dirty="0"/>
              <a:t>Set is also an ordered collection of elements, which means that elements will be retrieved in the same order that they were inserted in.</a:t>
            </a:r>
          </a:p>
          <a:p>
            <a:r>
              <a:rPr lang="en-US" dirty="0"/>
              <a:t>A Set in JavaScript behaves the same way as a mathematical set.</a:t>
            </a:r>
          </a:p>
          <a:p>
            <a:r>
              <a:rPr lang="en-US" dirty="0"/>
              <a:t>Use Set when </a:t>
            </a:r>
          </a:p>
          <a:p>
            <a:pPr lvl="1"/>
            <a:r>
              <a:rPr lang="en-US" dirty="0"/>
              <a:t>You need to maintain a distinct set of data to perform set operations like union, intersection, difference, and so on.</a:t>
            </a:r>
          </a:p>
        </p:txBody>
      </p:sp>
    </p:spTree>
    <p:extLst>
      <p:ext uri="{BB962C8B-B14F-4D97-AF65-F5344CB8AC3E}">
        <p14:creationId xmlns:p14="http://schemas.microsoft.com/office/powerpoint/2010/main" val="17770212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34832-86A8-4E8D-BAA3-AB233100F9EA}"/>
              </a:ext>
            </a:extLst>
          </p:cNvPr>
          <p:cNvSpPr>
            <a:spLocks noGrp="1"/>
          </p:cNvSpPr>
          <p:nvPr>
            <p:ph type="title"/>
          </p:nvPr>
        </p:nvSpPr>
        <p:spPr/>
        <p:txBody>
          <a:bodyPr/>
          <a:lstStyle/>
          <a:p>
            <a:r>
              <a:rPr lang="en-US" dirty="0"/>
              <a:t>Well-Known symbols</a:t>
            </a:r>
          </a:p>
        </p:txBody>
      </p:sp>
      <p:sp>
        <p:nvSpPr>
          <p:cNvPr id="3" name="Content Placeholder 2">
            <a:extLst>
              <a:ext uri="{FF2B5EF4-FFF2-40B4-BE49-F238E27FC236}">
                <a16:creationId xmlns:a16="http://schemas.microsoft.com/office/drawing/2014/main" id="{2322C660-85B6-4A9F-BE30-D261B01219A5}"/>
              </a:ext>
            </a:extLst>
          </p:cNvPr>
          <p:cNvSpPr>
            <a:spLocks noGrp="1"/>
          </p:cNvSpPr>
          <p:nvPr>
            <p:ph idx="1"/>
          </p:nvPr>
        </p:nvSpPr>
        <p:spPr/>
        <p:txBody>
          <a:bodyPr/>
          <a:lstStyle/>
          <a:p>
            <a:r>
              <a:rPr lang="en-US" dirty="0"/>
              <a:t>A list of symbols that JavaScript treats specially is published as well-known symbols.</a:t>
            </a:r>
          </a:p>
          <a:p>
            <a:r>
              <a:rPr lang="en-US" dirty="0"/>
              <a:t>Well-known symbols are used by built-in JavaScript algorithms. For example </a:t>
            </a:r>
            <a:r>
              <a:rPr lang="en-US" b="1" dirty="0" err="1"/>
              <a:t>Symbol.iterator</a:t>
            </a:r>
            <a:r>
              <a:rPr lang="en-US" b="1" dirty="0"/>
              <a:t> (@@iterator) </a:t>
            </a:r>
            <a:r>
              <a:rPr lang="en-US" dirty="0"/>
              <a:t>is utilized to iterate over items in arrays, strings, or even to define your own iterator function.</a:t>
            </a:r>
          </a:p>
        </p:txBody>
      </p:sp>
    </p:spTree>
    <p:extLst>
      <p:ext uri="{BB962C8B-B14F-4D97-AF65-F5344CB8AC3E}">
        <p14:creationId xmlns:p14="http://schemas.microsoft.com/office/powerpoint/2010/main" val="26847706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EF0AB-3647-4D0D-9A8A-F2768687B148}"/>
              </a:ext>
            </a:extLst>
          </p:cNvPr>
          <p:cNvSpPr>
            <a:spLocks noGrp="1"/>
          </p:cNvSpPr>
          <p:nvPr>
            <p:ph type="title"/>
          </p:nvPr>
        </p:nvSpPr>
        <p:spPr/>
        <p:txBody>
          <a:bodyPr/>
          <a:lstStyle/>
          <a:p>
            <a:r>
              <a:rPr lang="en-US" dirty="0"/>
              <a:t>Well-known symbol</a:t>
            </a:r>
          </a:p>
        </p:txBody>
      </p:sp>
      <p:graphicFrame>
        <p:nvGraphicFramePr>
          <p:cNvPr id="4" name="Content Placeholder 5">
            <a:extLst>
              <a:ext uri="{FF2B5EF4-FFF2-40B4-BE49-F238E27FC236}">
                <a16:creationId xmlns:a16="http://schemas.microsoft.com/office/drawing/2014/main" id="{164A28D0-2259-4193-8E9F-57DBDCE3AE0D}"/>
              </a:ext>
            </a:extLst>
          </p:cNvPr>
          <p:cNvGraphicFramePr>
            <a:graphicFrameLocks noGrp="1"/>
          </p:cNvGraphicFramePr>
          <p:nvPr>
            <p:ph idx="1"/>
            <p:extLst>
              <p:ext uri="{D42A27DB-BD31-4B8C-83A1-F6EECF244321}">
                <p14:modId xmlns:p14="http://schemas.microsoft.com/office/powerpoint/2010/main" val="1378818068"/>
              </p:ext>
            </p:extLst>
          </p:nvPr>
        </p:nvGraphicFramePr>
        <p:xfrm>
          <a:off x="838200" y="1825625"/>
          <a:ext cx="10515600" cy="4586500"/>
        </p:xfrm>
        <a:graphic>
          <a:graphicData uri="http://schemas.openxmlformats.org/drawingml/2006/table">
            <a:tbl>
              <a:tblPr/>
              <a:tblGrid>
                <a:gridCol w="1568355">
                  <a:extLst>
                    <a:ext uri="{9D8B030D-6E8A-4147-A177-3AD203B41FA5}">
                      <a16:colId xmlns:a16="http://schemas.microsoft.com/office/drawing/2014/main" val="2399521323"/>
                    </a:ext>
                  </a:extLst>
                </a:gridCol>
                <a:gridCol w="1492155">
                  <a:extLst>
                    <a:ext uri="{9D8B030D-6E8A-4147-A177-3AD203B41FA5}">
                      <a16:colId xmlns:a16="http://schemas.microsoft.com/office/drawing/2014/main" val="3285258487"/>
                    </a:ext>
                  </a:extLst>
                </a:gridCol>
                <a:gridCol w="7455090">
                  <a:extLst>
                    <a:ext uri="{9D8B030D-6E8A-4147-A177-3AD203B41FA5}">
                      <a16:colId xmlns:a16="http://schemas.microsoft.com/office/drawing/2014/main" val="1578804089"/>
                    </a:ext>
                  </a:extLst>
                </a:gridCol>
              </a:tblGrid>
              <a:tr h="291350">
                <a:tc>
                  <a:txBody>
                    <a:bodyPr/>
                    <a:lstStyle/>
                    <a:p>
                      <a:pPr algn="ctr" fontAlgn="base"/>
                      <a:r>
                        <a:rPr lang="en-US" sz="1400" b="1" dirty="0">
                          <a:solidFill>
                            <a:schemeClr val="bg1"/>
                          </a:solidFill>
                          <a:effectLst/>
                        </a:rPr>
                        <a:t>Specification Name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chemeClr val="accent1"/>
                    </a:solidFill>
                  </a:tcPr>
                </a:tc>
                <a:tc>
                  <a:txBody>
                    <a:bodyPr/>
                    <a:lstStyle/>
                    <a:p>
                      <a:pPr algn="ctr" fontAlgn="base"/>
                      <a:r>
                        <a:rPr lang="en-US" sz="1400" b="1">
                          <a:solidFill>
                            <a:schemeClr val="bg1"/>
                          </a:solidFill>
                          <a:effectLst/>
                        </a:rPr>
                        <a:t>[[Description]]</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chemeClr val="accent1"/>
                    </a:solidFill>
                  </a:tcPr>
                </a:tc>
                <a:tc>
                  <a:txBody>
                    <a:bodyPr/>
                    <a:lstStyle/>
                    <a:p>
                      <a:pPr algn="ctr" fontAlgn="base"/>
                      <a:r>
                        <a:rPr lang="en-US" sz="1400" b="1" dirty="0">
                          <a:solidFill>
                            <a:schemeClr val="bg1"/>
                          </a:solidFill>
                          <a:effectLst/>
                        </a:rPr>
                        <a:t>Value and Purpose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2238201708"/>
                  </a:ext>
                </a:extLst>
              </a:tr>
              <a:tr h="421948">
                <a:tc>
                  <a:txBody>
                    <a:bodyPr/>
                    <a:lstStyle/>
                    <a:p>
                      <a:pPr fontAlgn="base"/>
                      <a:r>
                        <a:rPr lang="en-US" sz="1200" dirty="0">
                          <a:effectLst/>
                        </a:rPr>
                        <a:t>@@</a:t>
                      </a:r>
                      <a:r>
                        <a:rPr lang="en-US" sz="1200" dirty="0" err="1">
                          <a:effectLst/>
                        </a:rPr>
                        <a:t>hasInstance</a:t>
                      </a:r>
                      <a:endParaRPr lang="en-US" sz="1200" dirty="0">
                        <a:effectLst/>
                      </a:endParaRP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"Symbol.hasInstance"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A method that determines if a constructor object recognizes an object as one of the constructor’s instances. Called by the semantics of the instanceof operator.</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1303445310"/>
                  </a:ext>
                </a:extLst>
              </a:tr>
              <a:tr h="342833">
                <a:tc>
                  <a:txBody>
                    <a:bodyPr/>
                    <a:lstStyle/>
                    <a:p>
                      <a:pPr fontAlgn="base"/>
                      <a:r>
                        <a:rPr lang="en-US" sz="1200">
                          <a:effectLst/>
                        </a:rPr>
                        <a:t>@@isConcatSpreadable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t>
                      </a:r>
                      <a:r>
                        <a:rPr lang="en-US" sz="1200" dirty="0" err="1">
                          <a:effectLst/>
                        </a:rPr>
                        <a:t>Symbol.isConcatSpreadable</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A Boolean valued property that if true indicates that an object should be flattened to its array elements by </a:t>
                      </a:r>
                      <a:r>
                        <a:rPr lang="en-US" sz="1200" u="none" strike="noStrike">
                          <a:solidFill>
                            <a:srgbClr val="3333BB"/>
                          </a:solidFill>
                          <a:effectLst/>
                          <a:hlinkClick r:id="rId2"/>
                        </a:rPr>
                        <a:t>Array.prototype.concat</a:t>
                      </a:r>
                      <a:r>
                        <a:rPr lang="en-US" sz="120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3851014491"/>
                  </a:ext>
                </a:extLst>
              </a:tr>
              <a:tr h="263717">
                <a:tc>
                  <a:txBody>
                    <a:bodyPr/>
                    <a:lstStyle/>
                    <a:p>
                      <a:pPr fontAlgn="base"/>
                      <a:r>
                        <a:rPr lang="en-US" sz="1200">
                          <a:effectLst/>
                        </a:rPr>
                        <a:t>@@iterator</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"Symbol.iterator"</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method that returns the default Iterator for an object. Called by the semantics of the for-of statement.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1800595910"/>
                  </a:ext>
                </a:extLst>
              </a:tr>
              <a:tr h="421948">
                <a:tc>
                  <a:txBody>
                    <a:bodyPr/>
                    <a:lstStyle/>
                    <a:p>
                      <a:pPr fontAlgn="base"/>
                      <a:r>
                        <a:rPr lang="en-US" sz="1200">
                          <a:effectLst/>
                        </a:rPr>
                        <a:t>@@match</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"Symbol.match"</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A regular expression method that matches the regular expression against a string. Called by the </a:t>
                      </a:r>
                      <a:r>
                        <a:rPr lang="en-US" sz="1200" u="none" strike="noStrike">
                          <a:solidFill>
                            <a:srgbClr val="3333BB"/>
                          </a:solidFill>
                          <a:effectLst/>
                          <a:hlinkClick r:id="rId3"/>
                        </a:rPr>
                        <a:t>String.prototype.match</a:t>
                      </a:r>
                      <a:r>
                        <a:rPr lang="en-US" sz="1200">
                          <a:effectLst/>
                        </a:rPr>
                        <a:t> method.</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3900405985"/>
                  </a:ext>
                </a:extLst>
              </a:tr>
              <a:tr h="421948">
                <a:tc>
                  <a:txBody>
                    <a:bodyPr/>
                    <a:lstStyle/>
                    <a:p>
                      <a:pPr fontAlgn="base"/>
                      <a:r>
                        <a:rPr lang="en-US" sz="1200">
                          <a:effectLst/>
                        </a:rPr>
                        <a:t>@@replace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"Symbol.replace"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A regular expression method that replaces matched substrings of a string. Called by the </a:t>
                      </a:r>
                      <a:r>
                        <a:rPr lang="en-US" sz="1200" u="none" strike="noStrike">
                          <a:solidFill>
                            <a:srgbClr val="3333BB"/>
                          </a:solidFill>
                          <a:effectLst/>
                          <a:hlinkClick r:id="rId4"/>
                        </a:rPr>
                        <a:t>String.prototype.replace</a:t>
                      </a:r>
                      <a:r>
                        <a:rPr lang="en-US" sz="1200">
                          <a:effectLst/>
                        </a:rPr>
                        <a:t> method.</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1883834823"/>
                  </a:ext>
                </a:extLst>
              </a:tr>
              <a:tr h="501063">
                <a:tc>
                  <a:txBody>
                    <a:bodyPr/>
                    <a:lstStyle/>
                    <a:p>
                      <a:pPr fontAlgn="base"/>
                      <a:r>
                        <a:rPr lang="en-US" sz="1200">
                          <a:effectLst/>
                        </a:rPr>
                        <a:t>@@search</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"Symbol.search"</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regular expression method that returns the index within a string that matches the regular expression. Called by the </a:t>
                      </a:r>
                      <a:r>
                        <a:rPr lang="en-US" sz="1200" u="none" strike="noStrike" dirty="0" err="1">
                          <a:solidFill>
                            <a:srgbClr val="3333BB"/>
                          </a:solidFill>
                          <a:effectLst/>
                          <a:hlinkClick r:id="rId5"/>
                        </a:rPr>
                        <a:t>String.prototype.search</a:t>
                      </a:r>
                      <a:r>
                        <a:rPr lang="en-US" sz="1200" dirty="0">
                          <a:effectLst/>
                        </a:rPr>
                        <a:t> method.</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2908207473"/>
                  </a:ext>
                </a:extLst>
              </a:tr>
              <a:tr h="263717">
                <a:tc>
                  <a:txBody>
                    <a:bodyPr/>
                    <a:lstStyle/>
                    <a:p>
                      <a:pPr fontAlgn="base"/>
                      <a:r>
                        <a:rPr lang="en-US" sz="1200">
                          <a:effectLst/>
                        </a:rPr>
                        <a:t>@@species</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"Symbol.species"</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A function valued property that is the constructor function that is used to create derived objects.</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2342693051"/>
                  </a:ext>
                </a:extLst>
              </a:tr>
              <a:tr h="421948">
                <a:tc>
                  <a:txBody>
                    <a:bodyPr/>
                    <a:lstStyle/>
                    <a:p>
                      <a:pPr fontAlgn="base"/>
                      <a:r>
                        <a:rPr lang="en-US" sz="1200">
                          <a:effectLst/>
                        </a:rPr>
                        <a:t>@@split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"Symbol.split"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regular expression method that splits a string at the indices that match the regular expression. Called by the </a:t>
                      </a:r>
                      <a:r>
                        <a:rPr lang="en-US" sz="1200" u="none" strike="noStrike" dirty="0" err="1">
                          <a:solidFill>
                            <a:srgbClr val="3333BB"/>
                          </a:solidFill>
                          <a:effectLst/>
                          <a:hlinkClick r:id="rId6"/>
                        </a:rPr>
                        <a:t>String.prototype.split</a:t>
                      </a:r>
                      <a:r>
                        <a:rPr lang="en-US" sz="1200" dirty="0">
                          <a:effectLst/>
                        </a:rPr>
                        <a:t> method.</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4268008406"/>
                  </a:ext>
                </a:extLst>
              </a:tr>
              <a:tr h="342833">
                <a:tc>
                  <a:txBody>
                    <a:bodyPr/>
                    <a:lstStyle/>
                    <a:p>
                      <a:pPr fontAlgn="base"/>
                      <a:r>
                        <a:rPr lang="en-US" sz="1200">
                          <a:effectLst/>
                        </a:rPr>
                        <a:t>@@toPrimitive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"Symbol.toPrimitive"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method that converts an object to a corresponding primitive value. Called by the </a:t>
                      </a:r>
                      <a:r>
                        <a:rPr lang="en-US" sz="1200" u="none" strike="noStrike" dirty="0" err="1">
                          <a:solidFill>
                            <a:srgbClr val="3333BB"/>
                          </a:solidFill>
                          <a:effectLst/>
                          <a:hlinkClick r:id="rId7"/>
                        </a:rPr>
                        <a:t>ToPrimitive</a:t>
                      </a:r>
                      <a:r>
                        <a:rPr lang="en-US" sz="1200" dirty="0">
                          <a:effectLst/>
                        </a:rPr>
                        <a:t> abstract operation.</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3396529836"/>
                  </a:ext>
                </a:extLst>
              </a:tr>
              <a:tr h="421948">
                <a:tc>
                  <a:txBody>
                    <a:bodyPr/>
                    <a:lstStyle/>
                    <a:p>
                      <a:pPr fontAlgn="base"/>
                      <a:r>
                        <a:rPr lang="en-US" sz="1200">
                          <a:effectLst/>
                        </a:rPr>
                        <a:t>@@toStringTag</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"Symbol.toStringTag"</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String valued property that is used in the creation of the default string description of an object. Accessed by the built-in method </a:t>
                      </a:r>
                      <a:r>
                        <a:rPr lang="en-US" sz="1200" u="none" strike="noStrike" dirty="0" err="1">
                          <a:solidFill>
                            <a:srgbClr val="3333BB"/>
                          </a:solidFill>
                          <a:effectLst/>
                          <a:hlinkClick r:id="rId8"/>
                        </a:rPr>
                        <a:t>Object.prototype.toString</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2506978018"/>
                  </a:ext>
                </a:extLst>
              </a:tr>
              <a:tr h="421948">
                <a:tc>
                  <a:txBody>
                    <a:bodyPr/>
                    <a:lstStyle/>
                    <a:p>
                      <a:pPr fontAlgn="base"/>
                      <a:r>
                        <a:rPr lang="en-US" sz="1200">
                          <a:effectLst/>
                        </a:rPr>
                        <a:t>@@unscopables</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"Symbol.unscopables"</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An object valued property whose own property names are property names that are excluded from the with environment bindings of the associated object.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1579802865"/>
                  </a:ext>
                </a:extLst>
              </a:tr>
            </a:tbl>
          </a:graphicData>
        </a:graphic>
      </p:graphicFrame>
    </p:spTree>
    <p:extLst>
      <p:ext uri="{BB962C8B-B14F-4D97-AF65-F5344CB8AC3E}">
        <p14:creationId xmlns:p14="http://schemas.microsoft.com/office/powerpoint/2010/main" val="1552225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EF9C7B-BB93-4FCF-8D4B-F404A26C5AC3}"/>
              </a:ext>
            </a:extLst>
          </p:cNvPr>
          <p:cNvSpPr/>
          <p:nvPr/>
        </p:nvSpPr>
        <p:spPr>
          <a:xfrm>
            <a:off x="7667073" y="111390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5" name="Connector: Elbow 4">
            <a:extLst>
              <a:ext uri="{FF2B5EF4-FFF2-40B4-BE49-F238E27FC236}">
                <a16:creationId xmlns:a16="http://schemas.microsoft.com/office/drawing/2014/main" id="{530DAB80-6550-42F4-A09F-73F71BC063A8}"/>
              </a:ext>
            </a:extLst>
          </p:cNvPr>
          <p:cNvCxnSpPr>
            <a:cxnSpLocks/>
          </p:cNvCxnSpPr>
          <p:nvPr/>
        </p:nvCxnSpPr>
        <p:spPr>
          <a:xfrm rot="16200000" flipH="1">
            <a:off x="10389174" y="4485034"/>
            <a:ext cx="1126625" cy="7519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Connector: Elbow 5">
            <a:extLst>
              <a:ext uri="{FF2B5EF4-FFF2-40B4-BE49-F238E27FC236}">
                <a16:creationId xmlns:a16="http://schemas.microsoft.com/office/drawing/2014/main" id="{DA75DDFA-5D05-45D5-A90F-22BD8DA0B3EB}"/>
              </a:ext>
            </a:extLst>
          </p:cNvPr>
          <p:cNvCxnSpPr/>
          <p:nvPr/>
        </p:nvCxnSpPr>
        <p:spPr>
          <a:xfrm rot="16200000" flipV="1">
            <a:off x="9842041" y="4163489"/>
            <a:ext cx="2402527" cy="9335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Flowchart: Magnetic Disk 6">
            <a:extLst>
              <a:ext uri="{FF2B5EF4-FFF2-40B4-BE49-F238E27FC236}">
                <a16:creationId xmlns:a16="http://schemas.microsoft.com/office/drawing/2014/main" id="{FE59D92A-432C-43C0-B06E-A0205121638C}"/>
              </a:ext>
            </a:extLst>
          </p:cNvPr>
          <p:cNvSpPr/>
          <p:nvPr/>
        </p:nvSpPr>
        <p:spPr>
          <a:xfrm>
            <a:off x="10922061" y="542430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grpSp>
        <p:nvGrpSpPr>
          <p:cNvPr id="8" name="Group 7">
            <a:extLst>
              <a:ext uri="{FF2B5EF4-FFF2-40B4-BE49-F238E27FC236}">
                <a16:creationId xmlns:a16="http://schemas.microsoft.com/office/drawing/2014/main" id="{3096CBCE-F861-4228-A0B7-8CEF1A46DB1E}"/>
              </a:ext>
            </a:extLst>
          </p:cNvPr>
          <p:cNvGrpSpPr/>
          <p:nvPr/>
        </p:nvGrpSpPr>
        <p:grpSpPr>
          <a:xfrm>
            <a:off x="7810595" y="1906144"/>
            <a:ext cx="1262108" cy="898124"/>
            <a:chOff x="8762260" y="1677880"/>
            <a:chExt cx="1262108" cy="898124"/>
          </a:xfrm>
        </p:grpSpPr>
        <p:sp>
          <p:nvSpPr>
            <p:cNvPr id="9" name="Rectangle: Rounded Corners 8">
              <a:extLst>
                <a:ext uri="{FF2B5EF4-FFF2-40B4-BE49-F238E27FC236}">
                  <a16:creationId xmlns:a16="http://schemas.microsoft.com/office/drawing/2014/main" id="{E5CB9F10-7326-478F-952A-490D9B933F5B}"/>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4CDC0015-6C1B-4DA3-998A-6B3E0A756183}"/>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11" name="Group 10">
            <a:extLst>
              <a:ext uri="{FF2B5EF4-FFF2-40B4-BE49-F238E27FC236}">
                <a16:creationId xmlns:a16="http://schemas.microsoft.com/office/drawing/2014/main" id="{431462EE-D56C-4DC8-ADB3-AE1CF4CA7A2F}"/>
              </a:ext>
            </a:extLst>
          </p:cNvPr>
          <p:cNvGrpSpPr/>
          <p:nvPr/>
        </p:nvGrpSpPr>
        <p:grpSpPr>
          <a:xfrm>
            <a:off x="9193562" y="1919007"/>
            <a:ext cx="1262108" cy="898124"/>
            <a:chOff x="8762260" y="1677880"/>
            <a:chExt cx="1262108" cy="898124"/>
          </a:xfrm>
        </p:grpSpPr>
        <p:sp>
          <p:nvSpPr>
            <p:cNvPr id="12" name="Rectangle: Rounded Corners 11">
              <a:extLst>
                <a:ext uri="{FF2B5EF4-FFF2-40B4-BE49-F238E27FC236}">
                  <a16:creationId xmlns:a16="http://schemas.microsoft.com/office/drawing/2014/main" id="{0EA083E8-A7EF-4351-85E1-4DC7BFEAB23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7741325A-5726-44A7-8085-9FE7189C4770}"/>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sp>
        <p:nvSpPr>
          <p:cNvPr id="14" name="TextBox 13">
            <a:extLst>
              <a:ext uri="{FF2B5EF4-FFF2-40B4-BE49-F238E27FC236}">
                <a16:creationId xmlns:a16="http://schemas.microsoft.com/office/drawing/2014/main" id="{AE95AB0F-1332-4C66-A305-38D686B4CD4F}"/>
              </a:ext>
            </a:extLst>
          </p:cNvPr>
          <p:cNvSpPr txBox="1"/>
          <p:nvPr/>
        </p:nvSpPr>
        <p:spPr>
          <a:xfrm>
            <a:off x="8680440" y="3806469"/>
            <a:ext cx="1026243"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cxnSp>
        <p:nvCxnSpPr>
          <p:cNvPr id="15" name="Straight Connector 14">
            <a:extLst>
              <a:ext uri="{FF2B5EF4-FFF2-40B4-BE49-F238E27FC236}">
                <a16:creationId xmlns:a16="http://schemas.microsoft.com/office/drawing/2014/main" id="{2B4008E2-AB0B-4655-9024-4D21DBC12DE0}"/>
              </a:ext>
            </a:extLst>
          </p:cNvPr>
          <p:cNvCxnSpPr/>
          <p:nvPr/>
        </p:nvCxnSpPr>
        <p:spPr>
          <a:xfrm>
            <a:off x="7667073" y="3305368"/>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06A91A8-AE58-456C-BABF-D709ADFBD3F1}"/>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7" name="Straight Arrow Connector 16">
            <a:extLst>
              <a:ext uri="{FF2B5EF4-FFF2-40B4-BE49-F238E27FC236}">
                <a16:creationId xmlns:a16="http://schemas.microsoft.com/office/drawing/2014/main" id="{5C459B0F-733F-41AF-97C1-79ED9268D499}"/>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13A407EC-72F0-4057-ADEC-FD549AE367C6}"/>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cxnSp>
        <p:nvCxnSpPr>
          <p:cNvPr id="19" name="Straight Arrow Connector 18">
            <a:extLst>
              <a:ext uri="{FF2B5EF4-FFF2-40B4-BE49-F238E27FC236}">
                <a16:creationId xmlns:a16="http://schemas.microsoft.com/office/drawing/2014/main" id="{16B9F338-0A02-4478-8AC3-BBB808487016}"/>
              </a:ext>
            </a:extLst>
          </p:cNvPr>
          <p:cNvCxnSpPr/>
          <p:nvPr/>
        </p:nvCxnSpPr>
        <p:spPr>
          <a:xfrm flipH="1">
            <a:off x="3365924" y="2021488"/>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0B647A31-E265-404B-BE15-D385DEADA44E}"/>
              </a:ext>
            </a:extLst>
          </p:cNvPr>
          <p:cNvSpPr/>
          <p:nvPr/>
        </p:nvSpPr>
        <p:spPr>
          <a:xfrm>
            <a:off x="4696403" y="2034350"/>
            <a:ext cx="1292340" cy="369332"/>
          </a:xfrm>
          <a:prstGeom prst="rect">
            <a:avLst/>
          </a:prstGeom>
        </p:spPr>
        <p:txBody>
          <a:bodyPr wrap="none">
            <a:spAutoFit/>
          </a:bodyPr>
          <a:lstStyle/>
          <a:p>
            <a:pPr algn="ctr"/>
            <a:r>
              <a:rPr lang="en-IN" dirty="0"/>
              <a:t>HTML + CSS</a:t>
            </a:r>
          </a:p>
        </p:txBody>
      </p:sp>
      <p:sp>
        <p:nvSpPr>
          <p:cNvPr id="21" name="Rectangle 20">
            <a:extLst>
              <a:ext uri="{FF2B5EF4-FFF2-40B4-BE49-F238E27FC236}">
                <a16:creationId xmlns:a16="http://schemas.microsoft.com/office/drawing/2014/main" id="{7E2EB795-712E-4523-9364-A01C13C0F41E}"/>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2" name="Rectangle: Rounded Corners 21">
            <a:extLst>
              <a:ext uri="{FF2B5EF4-FFF2-40B4-BE49-F238E27FC236}">
                <a16:creationId xmlns:a16="http://schemas.microsoft.com/office/drawing/2014/main" id="{35C02DC9-1DDF-4B0F-9046-B959B7F8C232}"/>
              </a:ext>
            </a:extLst>
          </p:cNvPr>
          <p:cNvSpPr/>
          <p:nvPr/>
        </p:nvSpPr>
        <p:spPr>
          <a:xfrm>
            <a:off x="365028"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7A86DCA7-E03A-456A-A2B9-8D6A1958A7EE}"/>
              </a:ext>
            </a:extLst>
          </p:cNvPr>
          <p:cNvSpPr/>
          <p:nvPr/>
        </p:nvSpPr>
        <p:spPr>
          <a:xfrm>
            <a:off x="1383462"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83AF678E-F20B-4B90-8F80-BEE19D67502A}"/>
              </a:ext>
            </a:extLst>
          </p:cNvPr>
          <p:cNvSpPr/>
          <p:nvPr/>
        </p:nvSpPr>
        <p:spPr>
          <a:xfrm>
            <a:off x="2396870" y="243769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57F14EEE-1067-45A9-8FE7-C312F5366265}"/>
              </a:ext>
            </a:extLst>
          </p:cNvPr>
          <p:cNvSpPr/>
          <p:nvPr/>
        </p:nvSpPr>
        <p:spPr>
          <a:xfrm>
            <a:off x="365028" y="346941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6" name="Straight Arrow Connector 25">
            <a:extLst>
              <a:ext uri="{FF2B5EF4-FFF2-40B4-BE49-F238E27FC236}">
                <a16:creationId xmlns:a16="http://schemas.microsoft.com/office/drawing/2014/main" id="{C057E250-B84C-4C8F-A043-0510089D9B23}"/>
              </a:ext>
            </a:extLst>
          </p:cNvPr>
          <p:cNvCxnSpPr/>
          <p:nvPr/>
        </p:nvCxnSpPr>
        <p:spPr>
          <a:xfrm flipH="1">
            <a:off x="3370613" y="4220937"/>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E075E66F-AFBD-429D-B4FF-03F54F6A3F22}"/>
              </a:ext>
            </a:extLst>
          </p:cNvPr>
          <p:cNvSpPr txBox="1"/>
          <p:nvPr/>
        </p:nvSpPr>
        <p:spPr>
          <a:xfrm>
            <a:off x="4720019" y="3469412"/>
            <a:ext cx="1266629" cy="369332"/>
          </a:xfrm>
          <a:prstGeom prst="rect">
            <a:avLst/>
          </a:prstGeom>
          <a:noFill/>
        </p:spPr>
        <p:txBody>
          <a:bodyPr wrap="none" rtlCol="0">
            <a:spAutoFit/>
          </a:bodyPr>
          <a:lstStyle/>
          <a:p>
            <a:r>
              <a:rPr lang="en-IN" dirty="0"/>
              <a:t>HTTP + URL</a:t>
            </a:r>
          </a:p>
        </p:txBody>
      </p:sp>
      <p:sp>
        <p:nvSpPr>
          <p:cNvPr id="28" name="Rectangle 27">
            <a:extLst>
              <a:ext uri="{FF2B5EF4-FFF2-40B4-BE49-F238E27FC236}">
                <a16:creationId xmlns:a16="http://schemas.microsoft.com/office/drawing/2014/main" id="{6C4389E7-5A3D-416B-B6AE-75993A94CDC8}"/>
              </a:ext>
            </a:extLst>
          </p:cNvPr>
          <p:cNvSpPr/>
          <p:nvPr/>
        </p:nvSpPr>
        <p:spPr>
          <a:xfrm>
            <a:off x="4720019" y="4233799"/>
            <a:ext cx="1345240" cy="369332"/>
          </a:xfrm>
          <a:prstGeom prst="rect">
            <a:avLst/>
          </a:prstGeom>
        </p:spPr>
        <p:txBody>
          <a:bodyPr wrap="none">
            <a:spAutoFit/>
          </a:bodyPr>
          <a:lstStyle/>
          <a:p>
            <a:r>
              <a:rPr lang="en-IN"/>
              <a:t>HTML + CSS </a:t>
            </a:r>
          </a:p>
        </p:txBody>
      </p:sp>
      <p:grpSp>
        <p:nvGrpSpPr>
          <p:cNvPr id="29" name="Group 28">
            <a:extLst>
              <a:ext uri="{FF2B5EF4-FFF2-40B4-BE49-F238E27FC236}">
                <a16:creationId xmlns:a16="http://schemas.microsoft.com/office/drawing/2014/main" id="{816E292A-B05D-4662-ADAA-34069FEACAB5}"/>
              </a:ext>
            </a:extLst>
          </p:cNvPr>
          <p:cNvGrpSpPr/>
          <p:nvPr/>
        </p:nvGrpSpPr>
        <p:grpSpPr>
          <a:xfrm>
            <a:off x="3472491" y="4432944"/>
            <a:ext cx="828000" cy="828000"/>
            <a:chOff x="4936328" y="4218830"/>
            <a:chExt cx="828000" cy="828000"/>
          </a:xfrm>
        </p:grpSpPr>
        <p:sp>
          <p:nvSpPr>
            <p:cNvPr id="30" name="Arc 29">
              <a:extLst>
                <a:ext uri="{FF2B5EF4-FFF2-40B4-BE49-F238E27FC236}">
                  <a16:creationId xmlns:a16="http://schemas.microsoft.com/office/drawing/2014/main" id="{6F03AA6E-DF2C-41D7-B764-DD1C3A207F85}"/>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31" name="TextBox 30">
              <a:extLst>
                <a:ext uri="{FF2B5EF4-FFF2-40B4-BE49-F238E27FC236}">
                  <a16:creationId xmlns:a16="http://schemas.microsoft.com/office/drawing/2014/main" id="{19F70868-164C-453B-90B7-9864D3C5CE52}"/>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cxnSp>
        <p:nvCxnSpPr>
          <p:cNvPr id="32" name="Straight Arrow Connector 31">
            <a:extLst>
              <a:ext uri="{FF2B5EF4-FFF2-40B4-BE49-F238E27FC236}">
                <a16:creationId xmlns:a16="http://schemas.microsoft.com/office/drawing/2014/main" id="{960C8049-6860-41CE-B6E6-99CC1363CF9F}"/>
              </a:ext>
            </a:extLst>
          </p:cNvPr>
          <p:cNvCxnSpPr>
            <a:cxnSpLocks/>
          </p:cNvCxnSpPr>
          <p:nvPr/>
        </p:nvCxnSpPr>
        <p:spPr>
          <a:xfrm>
            <a:off x="3370613" y="3831911"/>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06292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1CB4-660A-45D3-8EC5-FAEE393ECF51}"/>
              </a:ext>
            </a:extLst>
          </p:cNvPr>
          <p:cNvSpPr>
            <a:spLocks noGrp="1"/>
          </p:cNvSpPr>
          <p:nvPr>
            <p:ph type="title"/>
          </p:nvPr>
        </p:nvSpPr>
        <p:spPr/>
        <p:txBody>
          <a:bodyPr/>
          <a:lstStyle/>
          <a:p>
            <a:r>
              <a:rPr lang="en-US"/>
              <a:t>Generators</a:t>
            </a:r>
            <a:endParaRPr lang="en-US" dirty="0"/>
          </a:p>
        </p:txBody>
      </p:sp>
      <p:sp>
        <p:nvSpPr>
          <p:cNvPr id="3" name="Content Placeholder 2">
            <a:extLst>
              <a:ext uri="{FF2B5EF4-FFF2-40B4-BE49-F238E27FC236}">
                <a16:creationId xmlns:a16="http://schemas.microsoft.com/office/drawing/2014/main" id="{A413D11A-F06B-411F-845F-855D717885A6}"/>
              </a:ext>
            </a:extLst>
          </p:cNvPr>
          <p:cNvSpPr>
            <a:spLocks noGrp="1"/>
          </p:cNvSpPr>
          <p:nvPr>
            <p:ph idx="1"/>
          </p:nvPr>
        </p:nvSpPr>
        <p:spPr/>
        <p:txBody>
          <a:bodyPr>
            <a:normAutofit fontScale="92500" lnSpcReduction="20000"/>
          </a:bodyPr>
          <a:lstStyle/>
          <a:p>
            <a:r>
              <a:rPr lang="en-US"/>
              <a:t>In JavaScript, generators provide a new way to work with functions and iterators. Generators provide an easier way to implement iterators.</a:t>
            </a:r>
          </a:p>
          <a:p>
            <a:r>
              <a:rPr lang="en-US"/>
              <a:t>Using a generator,</a:t>
            </a:r>
          </a:p>
          <a:p>
            <a:pPr lvl="1"/>
            <a:r>
              <a:rPr lang="en-US"/>
              <a:t>you can stop the execution of a function from anywhere inside the function</a:t>
            </a:r>
          </a:p>
          <a:p>
            <a:pPr lvl="1"/>
            <a:r>
              <a:rPr lang="en-US"/>
              <a:t>and continue executing code from a halted position</a:t>
            </a:r>
          </a:p>
          <a:p>
            <a:r>
              <a:rPr lang="en-US"/>
              <a:t>To create a generator, you need to first define a generator function with function* symbol. </a:t>
            </a:r>
          </a:p>
          <a:p>
            <a:r>
              <a:rPr lang="en-US"/>
              <a:t>You can pause the execution of a generator function without executing the whole function body by using yield keyword.</a:t>
            </a:r>
          </a:p>
          <a:p>
            <a:r>
              <a:rPr lang="en-US"/>
              <a:t>The yield expression returns a value. However, unlike the return statement, it doesn't terminate the program. That's why you can continue executing code from the last yielded position. </a:t>
            </a:r>
            <a:endParaRPr lang="en-US" dirty="0"/>
          </a:p>
        </p:txBody>
      </p:sp>
    </p:spTree>
    <p:extLst>
      <p:ext uri="{BB962C8B-B14F-4D97-AF65-F5344CB8AC3E}">
        <p14:creationId xmlns:p14="http://schemas.microsoft.com/office/powerpoint/2010/main" val="29037046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CFC23-1786-4D57-8BC7-12399CC6F88A}"/>
              </a:ext>
            </a:extLst>
          </p:cNvPr>
          <p:cNvSpPr>
            <a:spLocks noGrp="1"/>
          </p:cNvSpPr>
          <p:nvPr>
            <p:ph type="title"/>
          </p:nvPr>
        </p:nvSpPr>
        <p:spPr/>
        <p:txBody>
          <a:bodyPr/>
          <a:lstStyle/>
          <a:p>
            <a:r>
              <a:rPr lang="en-US"/>
              <a:t>Generator Methods</a:t>
            </a:r>
          </a:p>
        </p:txBody>
      </p:sp>
      <p:graphicFrame>
        <p:nvGraphicFramePr>
          <p:cNvPr id="4" name="Content Placeholder 3">
            <a:extLst>
              <a:ext uri="{FF2B5EF4-FFF2-40B4-BE49-F238E27FC236}">
                <a16:creationId xmlns:a16="http://schemas.microsoft.com/office/drawing/2014/main" id="{B6662C5A-AF16-4724-ABC0-019D859B3305}"/>
              </a:ext>
            </a:extLst>
          </p:cNvPr>
          <p:cNvGraphicFramePr>
            <a:graphicFrameLocks noGrp="1"/>
          </p:cNvGraphicFramePr>
          <p:nvPr>
            <p:ph idx="1"/>
            <p:extLst>
              <p:ext uri="{D42A27DB-BD31-4B8C-83A1-F6EECF244321}">
                <p14:modId xmlns:p14="http://schemas.microsoft.com/office/powerpoint/2010/main" val="1795433802"/>
              </p:ext>
            </p:extLst>
          </p:nvPr>
        </p:nvGraphicFramePr>
        <p:xfrm>
          <a:off x="838200" y="1825625"/>
          <a:ext cx="10515600" cy="3953156"/>
        </p:xfrm>
        <a:graphic>
          <a:graphicData uri="http://schemas.openxmlformats.org/drawingml/2006/table">
            <a:tbl>
              <a:tblPr firstRow="1" bandRow="1"/>
              <a:tblGrid>
                <a:gridCol w="2790825">
                  <a:extLst>
                    <a:ext uri="{9D8B030D-6E8A-4147-A177-3AD203B41FA5}">
                      <a16:colId xmlns:a16="http://schemas.microsoft.com/office/drawing/2014/main" val="1331453968"/>
                    </a:ext>
                  </a:extLst>
                </a:gridCol>
                <a:gridCol w="7724775">
                  <a:extLst>
                    <a:ext uri="{9D8B030D-6E8A-4147-A177-3AD203B41FA5}">
                      <a16:colId xmlns:a16="http://schemas.microsoft.com/office/drawing/2014/main" val="750308097"/>
                    </a:ext>
                  </a:extLst>
                </a:gridCol>
              </a:tblGrid>
              <a:tr h="747243">
                <a:tc>
                  <a:txBody>
                    <a:bodyPr/>
                    <a:lstStyle/>
                    <a:p>
                      <a:pPr algn="l"/>
                      <a:r>
                        <a:rPr lang="en-US" sz="3200" b="1">
                          <a:effectLst/>
                        </a:rPr>
                        <a:t>Method</a:t>
                      </a:r>
                    </a:p>
                  </a:txBody>
                  <a:tcPr marL="200872" marR="200872" marT="100436" marB="100436" anchor="ctr">
                    <a:lnL>
                      <a:noFill/>
                    </a:lnL>
                    <a:lnR>
                      <a:noFill/>
                    </a:lnR>
                    <a:lnT>
                      <a:noFill/>
                    </a:lnT>
                    <a:lnB>
                      <a:noFill/>
                    </a:lnB>
                    <a:solidFill>
                      <a:srgbClr val="F8FAFF"/>
                    </a:solidFill>
                  </a:tcPr>
                </a:tc>
                <a:tc>
                  <a:txBody>
                    <a:bodyPr/>
                    <a:lstStyle/>
                    <a:p>
                      <a:pPr algn="l"/>
                      <a:r>
                        <a:rPr lang="en-US" sz="3200" b="1" dirty="0">
                          <a:effectLst/>
                        </a:rPr>
                        <a:t>Description</a:t>
                      </a:r>
                    </a:p>
                  </a:txBody>
                  <a:tcPr marL="200872" marR="200872" marT="100436" marB="100436" anchor="ctr">
                    <a:lnL>
                      <a:noFill/>
                    </a:lnL>
                    <a:lnR>
                      <a:noFill/>
                    </a:lnR>
                    <a:lnT>
                      <a:noFill/>
                    </a:lnT>
                    <a:lnB>
                      <a:noFill/>
                    </a:lnB>
                    <a:solidFill>
                      <a:srgbClr val="F8FAFF"/>
                    </a:solidFill>
                  </a:tcPr>
                </a:tc>
                <a:extLst>
                  <a:ext uri="{0D108BD9-81ED-4DB2-BD59-A6C34878D82A}">
                    <a16:rowId xmlns:a16="http://schemas.microsoft.com/office/drawing/2014/main" val="1892353773"/>
                  </a:ext>
                </a:extLst>
              </a:tr>
              <a:tr h="747243">
                <a:tc>
                  <a:txBody>
                    <a:bodyPr/>
                    <a:lstStyle/>
                    <a:p>
                      <a:r>
                        <a:rPr lang="en-US" sz="3200">
                          <a:effectLst/>
                        </a:rPr>
                        <a:t>next()</a:t>
                      </a:r>
                    </a:p>
                  </a:txBody>
                  <a:tcPr marL="200872" marR="200872" marT="100436" marB="100436" anchor="ctr">
                    <a:lnL>
                      <a:noFill/>
                    </a:lnL>
                    <a:lnR>
                      <a:noFill/>
                    </a:lnR>
                    <a:lnT>
                      <a:noFill/>
                    </a:lnT>
                    <a:lnB>
                      <a:noFill/>
                    </a:lnB>
                    <a:solidFill>
                      <a:srgbClr val="F8FAFF"/>
                    </a:solidFill>
                  </a:tcPr>
                </a:tc>
                <a:tc>
                  <a:txBody>
                    <a:bodyPr/>
                    <a:lstStyle/>
                    <a:p>
                      <a:r>
                        <a:rPr lang="en-US" sz="3200">
                          <a:effectLst/>
                        </a:rPr>
                        <a:t>Returns a value of yield</a:t>
                      </a:r>
                    </a:p>
                  </a:txBody>
                  <a:tcPr marL="200872" marR="200872" marT="100436" marB="100436" anchor="ctr">
                    <a:lnL>
                      <a:noFill/>
                    </a:lnL>
                    <a:lnR>
                      <a:noFill/>
                    </a:lnR>
                    <a:lnT>
                      <a:noFill/>
                    </a:lnT>
                    <a:lnB>
                      <a:noFill/>
                    </a:lnB>
                    <a:solidFill>
                      <a:srgbClr val="F8FAFF"/>
                    </a:solidFill>
                  </a:tcPr>
                </a:tc>
                <a:extLst>
                  <a:ext uri="{0D108BD9-81ED-4DB2-BD59-A6C34878D82A}">
                    <a16:rowId xmlns:a16="http://schemas.microsoft.com/office/drawing/2014/main" val="1516911742"/>
                  </a:ext>
                </a:extLst>
              </a:tr>
              <a:tr h="1229335">
                <a:tc>
                  <a:txBody>
                    <a:bodyPr/>
                    <a:lstStyle/>
                    <a:p>
                      <a:r>
                        <a:rPr lang="en-US" sz="3200">
                          <a:effectLst/>
                        </a:rPr>
                        <a:t>return()</a:t>
                      </a:r>
                    </a:p>
                  </a:txBody>
                  <a:tcPr marL="200872" marR="200872" marT="100436" marB="100436" anchor="ctr">
                    <a:lnL>
                      <a:noFill/>
                    </a:lnL>
                    <a:lnR>
                      <a:noFill/>
                    </a:lnR>
                    <a:lnT>
                      <a:noFill/>
                    </a:lnT>
                    <a:lnB>
                      <a:noFill/>
                    </a:lnB>
                    <a:solidFill>
                      <a:srgbClr val="F8FAFF"/>
                    </a:solidFill>
                  </a:tcPr>
                </a:tc>
                <a:tc>
                  <a:txBody>
                    <a:bodyPr/>
                    <a:lstStyle/>
                    <a:p>
                      <a:r>
                        <a:rPr lang="en-US" sz="3200" dirty="0">
                          <a:effectLst/>
                        </a:rPr>
                        <a:t>Returns a value and terminates the generator</a:t>
                      </a:r>
                    </a:p>
                  </a:txBody>
                  <a:tcPr marL="200872" marR="200872" marT="100436" marB="100436" anchor="ctr">
                    <a:lnL>
                      <a:noFill/>
                    </a:lnL>
                    <a:lnR>
                      <a:noFill/>
                    </a:lnR>
                    <a:lnT>
                      <a:noFill/>
                    </a:lnT>
                    <a:lnB>
                      <a:noFill/>
                    </a:lnB>
                    <a:solidFill>
                      <a:srgbClr val="F8FAFF"/>
                    </a:solidFill>
                  </a:tcPr>
                </a:tc>
                <a:extLst>
                  <a:ext uri="{0D108BD9-81ED-4DB2-BD59-A6C34878D82A}">
                    <a16:rowId xmlns:a16="http://schemas.microsoft.com/office/drawing/2014/main" val="3006134592"/>
                  </a:ext>
                </a:extLst>
              </a:tr>
              <a:tr h="1229335">
                <a:tc>
                  <a:txBody>
                    <a:bodyPr/>
                    <a:lstStyle/>
                    <a:p>
                      <a:r>
                        <a:rPr lang="en-US" sz="3200">
                          <a:effectLst/>
                        </a:rPr>
                        <a:t>throw()</a:t>
                      </a:r>
                    </a:p>
                  </a:txBody>
                  <a:tcPr marL="200872" marR="200872" marT="100436" marB="100436" anchor="ctr">
                    <a:lnL>
                      <a:noFill/>
                    </a:lnL>
                    <a:lnR>
                      <a:noFill/>
                    </a:lnR>
                    <a:lnT>
                      <a:noFill/>
                    </a:lnT>
                    <a:lnB>
                      <a:noFill/>
                    </a:lnB>
                    <a:solidFill>
                      <a:srgbClr val="F8FAFF"/>
                    </a:solidFill>
                  </a:tcPr>
                </a:tc>
                <a:tc>
                  <a:txBody>
                    <a:bodyPr/>
                    <a:lstStyle/>
                    <a:p>
                      <a:r>
                        <a:rPr lang="en-US" sz="3200" dirty="0">
                          <a:effectLst/>
                        </a:rPr>
                        <a:t>Throws an error and terminates the generator</a:t>
                      </a:r>
                    </a:p>
                  </a:txBody>
                  <a:tcPr marL="200872" marR="200872" marT="100436" marB="100436" anchor="ctr">
                    <a:lnL>
                      <a:noFill/>
                    </a:lnL>
                    <a:lnR>
                      <a:noFill/>
                    </a:lnR>
                    <a:lnT>
                      <a:noFill/>
                    </a:lnT>
                    <a:lnB>
                      <a:noFill/>
                    </a:lnB>
                    <a:solidFill>
                      <a:srgbClr val="F8FAFF"/>
                    </a:solidFill>
                  </a:tcPr>
                </a:tc>
                <a:extLst>
                  <a:ext uri="{0D108BD9-81ED-4DB2-BD59-A6C34878D82A}">
                    <a16:rowId xmlns:a16="http://schemas.microsoft.com/office/drawing/2014/main" val="1421600577"/>
                  </a:ext>
                </a:extLst>
              </a:tr>
            </a:tbl>
          </a:graphicData>
        </a:graphic>
      </p:graphicFrame>
      <p:sp>
        <p:nvSpPr>
          <p:cNvPr id="5" name="Rectangle 1">
            <a:extLst>
              <a:ext uri="{FF2B5EF4-FFF2-40B4-BE49-F238E27FC236}">
                <a16:creationId xmlns:a16="http://schemas.microsoft.com/office/drawing/2014/main" id="{BB88787E-7A87-4E3F-9F4B-1C6BB82A0DBA}"/>
              </a:ext>
            </a:extLst>
          </p:cNvPr>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en-US" altLang="en-US" b="0" i="0" u="none" strike="noStrike" cap="none" normalizeH="0" baseline="0">
                <a:ln>
                  <a:noFill/>
                </a:ln>
                <a:solidFill>
                  <a:schemeClr val="tx1"/>
                </a:solidFill>
                <a:effectLst/>
                <a:latin typeface="Arial" panose="020B0604020202020204" pitchFamily="34" charset="0"/>
              </a:rPr>
            </a:br>
            <a:endParaRPr kumimoji="0" lang="en-US" altLang="en-US"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522099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FDA3A-C32F-4C2D-BC0F-87F31B2AA891}"/>
              </a:ext>
            </a:extLst>
          </p:cNvPr>
          <p:cNvSpPr>
            <a:spLocks noGrp="1"/>
          </p:cNvSpPr>
          <p:nvPr>
            <p:ph type="title"/>
          </p:nvPr>
        </p:nvSpPr>
        <p:spPr/>
        <p:txBody>
          <a:bodyPr/>
          <a:lstStyle/>
          <a:p>
            <a:r>
              <a:rPr lang="en-US" dirty="0"/>
              <a:t>Uses of Generators</a:t>
            </a:r>
          </a:p>
        </p:txBody>
      </p:sp>
      <p:sp>
        <p:nvSpPr>
          <p:cNvPr id="3" name="Content Placeholder 2">
            <a:extLst>
              <a:ext uri="{FF2B5EF4-FFF2-40B4-BE49-F238E27FC236}">
                <a16:creationId xmlns:a16="http://schemas.microsoft.com/office/drawing/2014/main" id="{E02A7144-3672-484C-A221-84EDEF392BFA}"/>
              </a:ext>
            </a:extLst>
          </p:cNvPr>
          <p:cNvSpPr>
            <a:spLocks noGrp="1"/>
          </p:cNvSpPr>
          <p:nvPr>
            <p:ph idx="1"/>
          </p:nvPr>
        </p:nvSpPr>
        <p:spPr/>
        <p:txBody>
          <a:bodyPr/>
          <a:lstStyle/>
          <a:p>
            <a:r>
              <a:rPr lang="en-US" dirty="0"/>
              <a:t>Generators let us write cleaner code while writing asynchronous tasks.</a:t>
            </a:r>
          </a:p>
          <a:p>
            <a:r>
              <a:rPr lang="en-US" dirty="0"/>
              <a:t>Generators provide an easier way to implement iterators.</a:t>
            </a:r>
          </a:p>
          <a:p>
            <a:r>
              <a:rPr lang="en-US" dirty="0"/>
              <a:t>Generators execute its code only when required.</a:t>
            </a:r>
          </a:p>
          <a:p>
            <a:r>
              <a:rPr lang="en-US" dirty="0"/>
              <a:t>Generators are memory efficient.</a:t>
            </a:r>
          </a:p>
        </p:txBody>
      </p:sp>
    </p:spTree>
    <p:extLst>
      <p:ext uri="{BB962C8B-B14F-4D97-AF65-F5344CB8AC3E}">
        <p14:creationId xmlns:p14="http://schemas.microsoft.com/office/powerpoint/2010/main" val="37164994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5FEAC-2505-4D70-81CC-EA313D89A2BB}"/>
              </a:ext>
            </a:extLst>
          </p:cNvPr>
          <p:cNvSpPr>
            <a:spLocks noGrp="1"/>
          </p:cNvSpPr>
          <p:nvPr>
            <p:ph type="title"/>
          </p:nvPr>
        </p:nvSpPr>
        <p:spPr/>
        <p:txBody>
          <a:bodyPr/>
          <a:lstStyle/>
          <a:p>
            <a:r>
              <a:rPr lang="en-US"/>
              <a:t>Modules</a:t>
            </a:r>
            <a:endParaRPr lang="en-US" dirty="0"/>
          </a:p>
        </p:txBody>
      </p:sp>
      <p:sp>
        <p:nvSpPr>
          <p:cNvPr id="3" name="Content Placeholder 2">
            <a:extLst>
              <a:ext uri="{FF2B5EF4-FFF2-40B4-BE49-F238E27FC236}">
                <a16:creationId xmlns:a16="http://schemas.microsoft.com/office/drawing/2014/main" id="{C84153F7-52AB-41FF-A15D-F1514020C643}"/>
              </a:ext>
            </a:extLst>
          </p:cNvPr>
          <p:cNvSpPr>
            <a:spLocks noGrp="1"/>
          </p:cNvSpPr>
          <p:nvPr>
            <p:ph idx="1"/>
          </p:nvPr>
        </p:nvSpPr>
        <p:spPr/>
        <p:txBody>
          <a:bodyPr>
            <a:normAutofit fontScale="92500" lnSpcReduction="10000"/>
          </a:bodyPr>
          <a:lstStyle/>
          <a:p>
            <a:r>
              <a:rPr lang="en-US" dirty="0"/>
              <a:t>As our application grows bigger, we want to split it into multiple files, so called “modules”. </a:t>
            </a:r>
          </a:p>
          <a:p>
            <a:r>
              <a:rPr lang="en-US" dirty="0"/>
              <a:t>Until ES6, JavaScript existed without a language-level module syntax.</a:t>
            </a:r>
          </a:p>
          <a:p>
            <a:r>
              <a:rPr lang="en-US" dirty="0"/>
              <a:t>JavaScript community invented a variety of ways to organize code into modules, special libraries to load modules on demand.</a:t>
            </a:r>
          </a:p>
          <a:p>
            <a:pPr lvl="1"/>
            <a:r>
              <a:rPr lang="en-US" dirty="0"/>
              <a:t>AMD – one of the most ancient module systems, initially implemented by the library require.js.</a:t>
            </a:r>
          </a:p>
          <a:p>
            <a:pPr lvl="1"/>
            <a:r>
              <a:rPr lang="en-US" dirty="0" err="1"/>
              <a:t>CommonJS</a:t>
            </a:r>
            <a:r>
              <a:rPr lang="en-US" dirty="0"/>
              <a:t> – the module system created for Node.js server.</a:t>
            </a:r>
          </a:p>
          <a:p>
            <a:pPr lvl="1"/>
            <a:r>
              <a:rPr lang="en-US" dirty="0"/>
              <a:t>UMD – one more module system, suggested as a universal one, compatible with AMD and </a:t>
            </a:r>
            <a:r>
              <a:rPr lang="en-US" dirty="0" err="1"/>
              <a:t>CommonJS</a:t>
            </a:r>
            <a:r>
              <a:rPr lang="en-US" dirty="0"/>
              <a:t>. </a:t>
            </a:r>
          </a:p>
          <a:p>
            <a:r>
              <a:rPr lang="en-US" dirty="0"/>
              <a:t>The language-level module system appeared in the standard in ECMASCRIPT 2015</a:t>
            </a:r>
          </a:p>
        </p:txBody>
      </p:sp>
    </p:spTree>
    <p:extLst>
      <p:ext uri="{BB962C8B-B14F-4D97-AF65-F5344CB8AC3E}">
        <p14:creationId xmlns:p14="http://schemas.microsoft.com/office/powerpoint/2010/main" val="32372437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BAF89-EC5B-4481-AD7D-235AF70BE0B8}"/>
              </a:ext>
            </a:extLst>
          </p:cNvPr>
          <p:cNvSpPr>
            <a:spLocks noGrp="1"/>
          </p:cNvSpPr>
          <p:nvPr>
            <p:ph type="title"/>
          </p:nvPr>
        </p:nvSpPr>
        <p:spPr/>
        <p:txBody>
          <a:bodyPr/>
          <a:lstStyle/>
          <a:p>
            <a:r>
              <a:rPr lang="en-US" dirty="0"/>
              <a:t>Modules</a:t>
            </a:r>
          </a:p>
        </p:txBody>
      </p:sp>
      <p:sp>
        <p:nvSpPr>
          <p:cNvPr id="3" name="Content Placeholder 2">
            <a:extLst>
              <a:ext uri="{FF2B5EF4-FFF2-40B4-BE49-F238E27FC236}">
                <a16:creationId xmlns:a16="http://schemas.microsoft.com/office/drawing/2014/main" id="{91E8C4B2-18E1-4D13-AF33-1D0657731E6B}"/>
              </a:ext>
            </a:extLst>
          </p:cNvPr>
          <p:cNvSpPr>
            <a:spLocks noGrp="1"/>
          </p:cNvSpPr>
          <p:nvPr>
            <p:ph idx="1"/>
          </p:nvPr>
        </p:nvSpPr>
        <p:spPr/>
        <p:txBody>
          <a:bodyPr>
            <a:normAutofit/>
          </a:bodyPr>
          <a:lstStyle/>
          <a:p>
            <a:r>
              <a:rPr lang="en-US" dirty="0"/>
              <a:t>A module is just a file. One script is one module. As simple as that.</a:t>
            </a:r>
          </a:p>
          <a:p>
            <a:r>
              <a:rPr lang="en-US" dirty="0"/>
              <a:t>A module may contain a class or a library of functions for a specific purpose.</a:t>
            </a:r>
          </a:p>
          <a:p>
            <a:r>
              <a:rPr lang="en-US" dirty="0"/>
              <a:t>Modules can load each other and use special directives export and import to interchange functionality, call functions of one module from another one:</a:t>
            </a:r>
          </a:p>
          <a:p>
            <a:pPr lvl="1"/>
            <a:r>
              <a:rPr lang="en-US" b="1" dirty="0"/>
              <a:t>export</a:t>
            </a:r>
            <a:r>
              <a:rPr lang="en-US" dirty="0"/>
              <a:t> keyword labels variables and functions that should be accessible from outside the current module.</a:t>
            </a:r>
          </a:p>
          <a:p>
            <a:pPr lvl="1"/>
            <a:r>
              <a:rPr lang="en-US" b="1" dirty="0"/>
              <a:t>import</a:t>
            </a:r>
            <a:r>
              <a:rPr lang="en-US" dirty="0"/>
              <a:t> allows the import of functionality from other modules.</a:t>
            </a:r>
          </a:p>
        </p:txBody>
      </p:sp>
    </p:spTree>
    <p:extLst>
      <p:ext uri="{BB962C8B-B14F-4D97-AF65-F5344CB8AC3E}">
        <p14:creationId xmlns:p14="http://schemas.microsoft.com/office/powerpoint/2010/main" val="37870895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611D2AD-342B-429A-A758-D5CE7885263D}"/>
              </a:ext>
            </a:extLst>
          </p:cNvPr>
          <p:cNvSpPr>
            <a:spLocks noGrp="1"/>
          </p:cNvSpPr>
          <p:nvPr>
            <p:ph type="title"/>
          </p:nvPr>
        </p:nvSpPr>
        <p:spPr>
          <a:xfrm>
            <a:off x="838200" y="365125"/>
            <a:ext cx="10515600" cy="1325563"/>
          </a:xfrm>
        </p:spPr>
        <p:txBody>
          <a:bodyPr/>
          <a:lstStyle/>
          <a:p>
            <a:r>
              <a:rPr lang="en-IN" dirty="0"/>
              <a:t>Promise</a:t>
            </a:r>
          </a:p>
        </p:txBody>
      </p:sp>
      <p:sp>
        <p:nvSpPr>
          <p:cNvPr id="5" name="Content Placeholder 2">
            <a:extLst>
              <a:ext uri="{FF2B5EF4-FFF2-40B4-BE49-F238E27FC236}">
                <a16:creationId xmlns:a16="http://schemas.microsoft.com/office/drawing/2014/main" id="{EF6C0CCF-FF62-44CD-A5BA-656DBE5B723E}"/>
              </a:ext>
            </a:extLst>
          </p:cNvPr>
          <p:cNvSpPr>
            <a:spLocks noGrp="1"/>
          </p:cNvSpPr>
          <p:nvPr>
            <p:ph idx="1"/>
          </p:nvPr>
        </p:nvSpPr>
        <p:spPr>
          <a:xfrm>
            <a:off x="838200" y="1825625"/>
            <a:ext cx="10515600" cy="4351338"/>
          </a:xfrm>
        </p:spPr>
        <p:txBody>
          <a:bodyPr/>
          <a:lstStyle/>
          <a:p>
            <a:r>
              <a:rPr lang="en-US" dirty="0"/>
              <a:t>The Promise object represents the eventual completion (or failure) of an asynchronous operation, and its resulting value.</a:t>
            </a:r>
          </a:p>
          <a:p>
            <a:r>
              <a:rPr lang="en-US" dirty="0"/>
              <a:t>It allows you to associate handlers with an asynchronous action's eventual success value or failure reason. </a:t>
            </a:r>
          </a:p>
          <a:p>
            <a:r>
              <a:rPr lang="en-US" dirty="0"/>
              <a:t>This lets asynchronous methods return values like synchronous methods: instead of immediately returning the final value, the asynchronous method returns a promise to supply the value at some point in the future.</a:t>
            </a:r>
          </a:p>
        </p:txBody>
      </p:sp>
    </p:spTree>
    <p:extLst>
      <p:ext uri="{BB962C8B-B14F-4D97-AF65-F5344CB8AC3E}">
        <p14:creationId xmlns:p14="http://schemas.microsoft.com/office/powerpoint/2010/main" val="2312863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3E651-7639-42F3-ACDB-B57B4D534C49}"/>
              </a:ext>
            </a:extLst>
          </p:cNvPr>
          <p:cNvSpPr>
            <a:spLocks noGrp="1"/>
          </p:cNvSpPr>
          <p:nvPr>
            <p:ph type="ctrTitle"/>
          </p:nvPr>
        </p:nvSpPr>
        <p:spPr>
          <a:xfrm>
            <a:off x="1094095" y="851517"/>
            <a:ext cx="5238466" cy="2991416"/>
          </a:xfrm>
        </p:spPr>
        <p:txBody>
          <a:bodyPr anchor="b">
            <a:normAutofit/>
          </a:bodyPr>
          <a:lstStyle/>
          <a:p>
            <a:pPr algn="l"/>
            <a:r>
              <a:rPr lang="en-IN"/>
              <a:t>React</a:t>
            </a:r>
          </a:p>
        </p:txBody>
      </p:sp>
      <p:sp>
        <p:nvSpPr>
          <p:cNvPr id="3" name="Subtitle 2">
            <a:extLst>
              <a:ext uri="{FF2B5EF4-FFF2-40B4-BE49-F238E27FC236}">
                <a16:creationId xmlns:a16="http://schemas.microsoft.com/office/drawing/2014/main" id="{D7CA7D6F-A263-449E-8405-B5A9FBF10CF3}"/>
              </a:ext>
            </a:extLst>
          </p:cNvPr>
          <p:cNvSpPr>
            <a:spLocks noGrp="1"/>
          </p:cNvSpPr>
          <p:nvPr>
            <p:ph type="subTitle" idx="1"/>
          </p:nvPr>
        </p:nvSpPr>
        <p:spPr>
          <a:xfrm>
            <a:off x="1094096" y="3842932"/>
            <a:ext cx="4167115" cy="2163551"/>
          </a:xfrm>
        </p:spPr>
        <p:txBody>
          <a:bodyPr anchor="t">
            <a:normAutofit/>
          </a:bodyPr>
          <a:lstStyle/>
          <a:p>
            <a:pPr algn="l"/>
            <a:r>
              <a:rPr lang="en-US" dirty="0"/>
              <a:t>A JavaScript library for building user interfaces</a:t>
            </a:r>
            <a:endParaRPr lang="en-IN" dirty="0"/>
          </a:p>
        </p:txBody>
      </p:sp>
      <p:pic>
        <p:nvPicPr>
          <p:cNvPr id="5" name="Picture 4">
            <a:extLst>
              <a:ext uri="{FF2B5EF4-FFF2-40B4-BE49-F238E27FC236}">
                <a16:creationId xmlns:a16="http://schemas.microsoft.com/office/drawing/2014/main" id="{C29A1890-5154-4A30-BF97-7BF0BD966B31}"/>
              </a:ext>
            </a:extLst>
          </p:cNvPr>
          <p:cNvPicPr>
            <a:picLocks noChangeAspect="1"/>
          </p:cNvPicPr>
          <p:nvPr/>
        </p:nvPicPr>
        <p:blipFill>
          <a:blip r:embed="rId2"/>
          <a:stretch>
            <a:fillRect/>
          </a:stretch>
        </p:blipFill>
        <p:spPr>
          <a:xfrm>
            <a:off x="7531503" y="2310163"/>
            <a:ext cx="3217333" cy="2855621"/>
          </a:xfrm>
          <a:prstGeom prst="rect">
            <a:avLst/>
          </a:prstGeom>
        </p:spPr>
      </p:pic>
    </p:spTree>
    <p:extLst>
      <p:ext uri="{BB962C8B-B14F-4D97-AF65-F5344CB8AC3E}">
        <p14:creationId xmlns:p14="http://schemas.microsoft.com/office/powerpoint/2010/main" val="20252444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C27D4-A790-4219-A9B6-22E40CB1E1A1}"/>
              </a:ext>
            </a:extLst>
          </p:cNvPr>
          <p:cNvSpPr>
            <a:spLocks noGrp="1"/>
          </p:cNvSpPr>
          <p:nvPr>
            <p:ph type="title"/>
          </p:nvPr>
        </p:nvSpPr>
        <p:spPr/>
        <p:txBody>
          <a:bodyPr>
            <a:normAutofit/>
          </a:bodyPr>
          <a:lstStyle/>
          <a:p>
            <a:r>
              <a:rPr lang="en-IN" dirty="0"/>
              <a:t>Library vs Framework</a:t>
            </a:r>
          </a:p>
        </p:txBody>
      </p:sp>
      <p:pic>
        <p:nvPicPr>
          <p:cNvPr id="8" name="Picture 7">
            <a:extLst>
              <a:ext uri="{FF2B5EF4-FFF2-40B4-BE49-F238E27FC236}">
                <a16:creationId xmlns:a16="http://schemas.microsoft.com/office/drawing/2014/main" id="{F42E02D7-8D34-46D0-A02F-71713FE1BCF4}"/>
              </a:ext>
            </a:extLst>
          </p:cNvPr>
          <p:cNvPicPr>
            <a:picLocks noChangeAspect="1"/>
          </p:cNvPicPr>
          <p:nvPr/>
        </p:nvPicPr>
        <p:blipFill>
          <a:blip r:embed="rId2"/>
          <a:stretch>
            <a:fillRect/>
          </a:stretch>
        </p:blipFill>
        <p:spPr>
          <a:xfrm>
            <a:off x="819454" y="2108262"/>
            <a:ext cx="10553091" cy="4432176"/>
          </a:xfrm>
          <a:prstGeom prst="rect">
            <a:avLst/>
          </a:prstGeom>
        </p:spPr>
      </p:pic>
    </p:spTree>
    <p:extLst>
      <p:ext uri="{BB962C8B-B14F-4D97-AF65-F5344CB8AC3E}">
        <p14:creationId xmlns:p14="http://schemas.microsoft.com/office/powerpoint/2010/main" val="40981325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2DF67E5-3F51-4785-B4F3-70B96D43A2EA}"/>
              </a:ext>
            </a:extLst>
          </p:cNvPr>
          <p:cNvSpPr/>
          <p:nvPr/>
        </p:nvSpPr>
        <p:spPr>
          <a:xfrm>
            <a:off x="6552935" y="238897"/>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C96DD6F7-D14A-4F2A-B973-B2F00760318C}"/>
              </a:ext>
            </a:extLst>
          </p:cNvPr>
          <p:cNvSpPr/>
          <p:nvPr/>
        </p:nvSpPr>
        <p:spPr>
          <a:xfrm>
            <a:off x="917616" y="238897"/>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3C449728-7D5F-4BA8-B21C-EC9756653B8E}"/>
              </a:ext>
            </a:extLst>
          </p:cNvPr>
          <p:cNvSpPr/>
          <p:nvPr/>
        </p:nvSpPr>
        <p:spPr>
          <a:xfrm>
            <a:off x="1100801" y="856736"/>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E482414B-B36D-4A02-9FCC-889C00FC65FF}"/>
              </a:ext>
            </a:extLst>
          </p:cNvPr>
          <p:cNvSpPr/>
          <p:nvPr/>
        </p:nvSpPr>
        <p:spPr>
          <a:xfrm>
            <a:off x="3852239"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6" name="Rectangle 5">
            <a:extLst>
              <a:ext uri="{FF2B5EF4-FFF2-40B4-BE49-F238E27FC236}">
                <a16:creationId xmlns:a16="http://schemas.microsoft.com/office/drawing/2014/main" id="{B8FF42DF-E9CE-4F4D-9A50-399ADD311B46}"/>
              </a:ext>
            </a:extLst>
          </p:cNvPr>
          <p:cNvSpPr/>
          <p:nvPr/>
        </p:nvSpPr>
        <p:spPr>
          <a:xfrm>
            <a:off x="4445363"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7" name="TextBox 6">
            <a:extLst>
              <a:ext uri="{FF2B5EF4-FFF2-40B4-BE49-F238E27FC236}">
                <a16:creationId xmlns:a16="http://schemas.microsoft.com/office/drawing/2014/main" id="{A8070BE5-86FA-4F7F-9DCC-C777739E7B8B}"/>
              </a:ext>
            </a:extLst>
          </p:cNvPr>
          <p:cNvSpPr txBox="1"/>
          <p:nvPr/>
        </p:nvSpPr>
        <p:spPr>
          <a:xfrm>
            <a:off x="2176052" y="330201"/>
            <a:ext cx="1531188" cy="369332"/>
          </a:xfrm>
          <a:prstGeom prst="rect">
            <a:avLst/>
          </a:prstGeom>
          <a:noFill/>
        </p:spPr>
        <p:txBody>
          <a:bodyPr wrap="none" rtlCol="0">
            <a:spAutoFit/>
          </a:bodyPr>
          <a:lstStyle/>
          <a:p>
            <a:r>
              <a:rPr lang="en-US" dirty="0"/>
              <a:t>HTML and CSS</a:t>
            </a:r>
          </a:p>
        </p:txBody>
      </p:sp>
      <p:sp>
        <p:nvSpPr>
          <p:cNvPr id="8" name="TextBox 7">
            <a:extLst>
              <a:ext uri="{FF2B5EF4-FFF2-40B4-BE49-F238E27FC236}">
                <a16:creationId xmlns:a16="http://schemas.microsoft.com/office/drawing/2014/main" id="{966DD3A8-299B-42A8-A831-6DD8FD80D1A9}"/>
              </a:ext>
            </a:extLst>
          </p:cNvPr>
          <p:cNvSpPr txBox="1"/>
          <p:nvPr/>
        </p:nvSpPr>
        <p:spPr>
          <a:xfrm>
            <a:off x="1364160" y="3138617"/>
            <a:ext cx="3632341" cy="2308324"/>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 } ,</a:t>
            </a:r>
          </a:p>
          <a:p>
            <a:pPr>
              <a:tabLst>
                <a:tab pos="180975" algn="l"/>
              </a:tabLst>
            </a:pPr>
            <a:r>
              <a:rPr lang="en-US" dirty="0"/>
              <a:t>	</a:t>
            </a:r>
            <a:r>
              <a:rPr lang="en-US" dirty="0" err="1"/>
              <a:t>prev</a:t>
            </a:r>
            <a:r>
              <a:rPr lang="en-US" dirty="0"/>
              <a:t>: function() { </a:t>
            </a:r>
            <a:r>
              <a:rPr lang="en-US" dirty="0" err="1"/>
              <a:t>this.count</a:t>
            </a:r>
            <a:r>
              <a:rPr lang="en-US" dirty="0"/>
              <a:t> -=1; }</a:t>
            </a:r>
          </a:p>
          <a:p>
            <a:pPr>
              <a:tabLst>
                <a:tab pos="180975" algn="l"/>
              </a:tabLst>
            </a:pPr>
            <a:r>
              <a:rPr lang="en-US" dirty="0"/>
              <a:t>}</a:t>
            </a:r>
          </a:p>
          <a:p>
            <a:pPr>
              <a:tabLst>
                <a:tab pos="180975" algn="l"/>
              </a:tabLst>
            </a:pPr>
            <a:endParaRPr lang="en-US" dirty="0"/>
          </a:p>
        </p:txBody>
      </p:sp>
      <p:cxnSp>
        <p:nvCxnSpPr>
          <p:cNvPr id="10" name="Straight Connector 9">
            <a:extLst>
              <a:ext uri="{FF2B5EF4-FFF2-40B4-BE49-F238E27FC236}">
                <a16:creationId xmlns:a16="http://schemas.microsoft.com/office/drawing/2014/main" id="{58348583-26AB-43E2-8AFD-B72744957250}"/>
              </a:ext>
            </a:extLst>
          </p:cNvPr>
          <p:cNvCxnSpPr>
            <a:cxnSpLocks/>
          </p:cNvCxnSpPr>
          <p:nvPr/>
        </p:nvCxnSpPr>
        <p:spPr>
          <a:xfrm>
            <a:off x="1188747"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12" name="TextBox 11">
            <a:extLst>
              <a:ext uri="{FF2B5EF4-FFF2-40B4-BE49-F238E27FC236}">
                <a16:creationId xmlns:a16="http://schemas.microsoft.com/office/drawing/2014/main" id="{A1F2DB86-37BD-4694-A591-2F1E8CC7B7F7}"/>
              </a:ext>
            </a:extLst>
          </p:cNvPr>
          <p:cNvSpPr txBox="1"/>
          <p:nvPr/>
        </p:nvSpPr>
        <p:spPr>
          <a:xfrm>
            <a:off x="2369004" y="2191952"/>
            <a:ext cx="1359668" cy="369332"/>
          </a:xfrm>
          <a:prstGeom prst="rect">
            <a:avLst/>
          </a:prstGeom>
          <a:noFill/>
        </p:spPr>
        <p:txBody>
          <a:bodyPr wrap="none" rtlCol="0">
            <a:spAutoFit/>
          </a:bodyPr>
          <a:lstStyle/>
          <a:p>
            <a:r>
              <a:rPr lang="en-US" dirty="0" err="1"/>
              <a:t>domHandler</a:t>
            </a:r>
            <a:endParaRPr lang="en-US" dirty="0"/>
          </a:p>
        </p:txBody>
      </p:sp>
      <p:cxnSp>
        <p:nvCxnSpPr>
          <p:cNvPr id="13" name="Straight Connector 12">
            <a:extLst>
              <a:ext uri="{FF2B5EF4-FFF2-40B4-BE49-F238E27FC236}">
                <a16:creationId xmlns:a16="http://schemas.microsoft.com/office/drawing/2014/main" id="{50E8B456-49FC-4A16-955E-B3B9E4B1FA33}"/>
              </a:ext>
            </a:extLst>
          </p:cNvPr>
          <p:cNvCxnSpPr>
            <a:cxnSpLocks/>
          </p:cNvCxnSpPr>
          <p:nvPr/>
        </p:nvCxnSpPr>
        <p:spPr>
          <a:xfrm>
            <a:off x="3816618"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14" name="Rectangle 13">
            <a:extLst>
              <a:ext uri="{FF2B5EF4-FFF2-40B4-BE49-F238E27FC236}">
                <a16:creationId xmlns:a16="http://schemas.microsoft.com/office/drawing/2014/main" id="{48EA9960-7C59-4FA0-8F13-F86521E540FB}"/>
              </a:ext>
            </a:extLst>
          </p:cNvPr>
          <p:cNvSpPr/>
          <p:nvPr/>
        </p:nvSpPr>
        <p:spPr>
          <a:xfrm>
            <a:off x="6731363" y="856736"/>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5CB73435-6295-4796-962A-826F23093F29}"/>
              </a:ext>
            </a:extLst>
          </p:cNvPr>
          <p:cNvSpPr/>
          <p:nvPr/>
        </p:nvSpPr>
        <p:spPr>
          <a:xfrm>
            <a:off x="9482801"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6" name="Rectangle 15">
            <a:extLst>
              <a:ext uri="{FF2B5EF4-FFF2-40B4-BE49-F238E27FC236}">
                <a16:creationId xmlns:a16="http://schemas.microsoft.com/office/drawing/2014/main" id="{0AB39B29-B8A7-4356-B6EC-775703813277}"/>
              </a:ext>
            </a:extLst>
          </p:cNvPr>
          <p:cNvSpPr/>
          <p:nvPr/>
        </p:nvSpPr>
        <p:spPr>
          <a:xfrm>
            <a:off x="10075925"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7" name="TextBox 16">
            <a:extLst>
              <a:ext uri="{FF2B5EF4-FFF2-40B4-BE49-F238E27FC236}">
                <a16:creationId xmlns:a16="http://schemas.microsoft.com/office/drawing/2014/main" id="{AC243545-8620-4F3E-AE3E-EE79B761B2C9}"/>
              </a:ext>
            </a:extLst>
          </p:cNvPr>
          <p:cNvSpPr txBox="1"/>
          <p:nvPr/>
        </p:nvSpPr>
        <p:spPr>
          <a:xfrm>
            <a:off x="7806614" y="330201"/>
            <a:ext cx="1531188" cy="369332"/>
          </a:xfrm>
          <a:prstGeom prst="rect">
            <a:avLst/>
          </a:prstGeom>
          <a:noFill/>
        </p:spPr>
        <p:txBody>
          <a:bodyPr wrap="none" rtlCol="0">
            <a:spAutoFit/>
          </a:bodyPr>
          <a:lstStyle/>
          <a:p>
            <a:r>
              <a:rPr lang="en-US" dirty="0"/>
              <a:t>HTML and CSS</a:t>
            </a:r>
          </a:p>
        </p:txBody>
      </p:sp>
      <p:sp>
        <p:nvSpPr>
          <p:cNvPr id="18" name="TextBox 17">
            <a:extLst>
              <a:ext uri="{FF2B5EF4-FFF2-40B4-BE49-F238E27FC236}">
                <a16:creationId xmlns:a16="http://schemas.microsoft.com/office/drawing/2014/main" id="{080EBB55-FEA5-4874-BBD9-29DA9663595C}"/>
              </a:ext>
            </a:extLst>
          </p:cNvPr>
          <p:cNvSpPr txBox="1"/>
          <p:nvPr/>
        </p:nvSpPr>
        <p:spPr>
          <a:xfrm>
            <a:off x="6994722" y="3138617"/>
            <a:ext cx="3749360" cy="2308324"/>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+=10; } ,</a:t>
            </a:r>
          </a:p>
          <a:p>
            <a:pPr>
              <a:tabLst>
                <a:tab pos="180975" algn="l"/>
              </a:tabLst>
            </a:pPr>
            <a:r>
              <a:rPr lang="en-US" dirty="0"/>
              <a:t>	</a:t>
            </a:r>
            <a:r>
              <a:rPr lang="en-US" dirty="0" err="1"/>
              <a:t>prev</a:t>
            </a:r>
            <a:r>
              <a:rPr lang="en-US" dirty="0"/>
              <a:t>: function() { </a:t>
            </a:r>
            <a:r>
              <a:rPr lang="en-US" dirty="0" err="1"/>
              <a:t>this.count</a:t>
            </a:r>
            <a:r>
              <a:rPr lang="en-US" dirty="0"/>
              <a:t> -=10; }</a:t>
            </a:r>
          </a:p>
          <a:p>
            <a:pPr>
              <a:tabLst>
                <a:tab pos="180975" algn="l"/>
              </a:tabLst>
            </a:pPr>
            <a:r>
              <a:rPr lang="en-US" dirty="0"/>
              <a:t>}</a:t>
            </a:r>
          </a:p>
          <a:p>
            <a:pPr>
              <a:tabLst>
                <a:tab pos="180975" algn="l"/>
              </a:tabLst>
            </a:pPr>
            <a:endParaRPr lang="en-US" dirty="0"/>
          </a:p>
        </p:txBody>
      </p:sp>
      <p:cxnSp>
        <p:nvCxnSpPr>
          <p:cNvPr id="19" name="Straight Connector 18">
            <a:extLst>
              <a:ext uri="{FF2B5EF4-FFF2-40B4-BE49-F238E27FC236}">
                <a16:creationId xmlns:a16="http://schemas.microsoft.com/office/drawing/2014/main" id="{665F1183-C62D-4BBE-9EEC-20F8B49F6F83}"/>
              </a:ext>
            </a:extLst>
          </p:cNvPr>
          <p:cNvCxnSpPr>
            <a:cxnSpLocks/>
          </p:cNvCxnSpPr>
          <p:nvPr/>
        </p:nvCxnSpPr>
        <p:spPr>
          <a:xfrm>
            <a:off x="6819309"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0" name="TextBox 19">
            <a:extLst>
              <a:ext uri="{FF2B5EF4-FFF2-40B4-BE49-F238E27FC236}">
                <a16:creationId xmlns:a16="http://schemas.microsoft.com/office/drawing/2014/main" id="{757E1F83-F277-4857-AE43-D3911382D7B0}"/>
              </a:ext>
            </a:extLst>
          </p:cNvPr>
          <p:cNvSpPr txBox="1"/>
          <p:nvPr/>
        </p:nvSpPr>
        <p:spPr>
          <a:xfrm>
            <a:off x="7999566" y="2191952"/>
            <a:ext cx="1359668" cy="369332"/>
          </a:xfrm>
          <a:prstGeom prst="rect">
            <a:avLst/>
          </a:prstGeom>
          <a:noFill/>
        </p:spPr>
        <p:txBody>
          <a:bodyPr wrap="none" rtlCol="0">
            <a:spAutoFit/>
          </a:bodyPr>
          <a:lstStyle/>
          <a:p>
            <a:r>
              <a:rPr lang="en-US" dirty="0" err="1"/>
              <a:t>domHandler</a:t>
            </a:r>
            <a:endParaRPr lang="en-US" dirty="0"/>
          </a:p>
        </p:txBody>
      </p:sp>
      <p:cxnSp>
        <p:nvCxnSpPr>
          <p:cNvPr id="21" name="Straight Connector 20">
            <a:extLst>
              <a:ext uri="{FF2B5EF4-FFF2-40B4-BE49-F238E27FC236}">
                <a16:creationId xmlns:a16="http://schemas.microsoft.com/office/drawing/2014/main" id="{27A94042-E18A-4BF4-B7BB-AD2439F32E5A}"/>
              </a:ext>
            </a:extLst>
          </p:cNvPr>
          <p:cNvCxnSpPr>
            <a:cxnSpLocks/>
          </p:cNvCxnSpPr>
          <p:nvPr/>
        </p:nvCxnSpPr>
        <p:spPr>
          <a:xfrm>
            <a:off x="9447180"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3" name="Straight Arrow Connector 22">
            <a:extLst>
              <a:ext uri="{FF2B5EF4-FFF2-40B4-BE49-F238E27FC236}">
                <a16:creationId xmlns:a16="http://schemas.microsoft.com/office/drawing/2014/main" id="{0B4A6419-8D2D-435D-98F1-5C86886E21E7}"/>
              </a:ext>
            </a:extLst>
          </p:cNvPr>
          <p:cNvCxnSpPr>
            <a:endCxn id="4" idx="2"/>
          </p:cNvCxnSpPr>
          <p:nvPr/>
        </p:nvCxnSpPr>
        <p:spPr>
          <a:xfrm flipH="1" flipV="1">
            <a:off x="2414737" y="1276866"/>
            <a:ext cx="31901" cy="27843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C0F1BB8-E720-455B-ADAF-3CDD137A35B0}"/>
              </a:ext>
            </a:extLst>
          </p:cNvPr>
          <p:cNvCxnSpPr>
            <a:endCxn id="5" idx="2"/>
          </p:cNvCxnSpPr>
          <p:nvPr/>
        </p:nvCxnSpPr>
        <p:spPr>
          <a:xfrm flipV="1">
            <a:off x="3728672" y="1276866"/>
            <a:ext cx="358346" cy="30198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D5C2959-763C-4D03-B592-723C5F46E287}"/>
              </a:ext>
            </a:extLst>
          </p:cNvPr>
          <p:cNvCxnSpPr>
            <a:endCxn id="6" idx="2"/>
          </p:cNvCxnSpPr>
          <p:nvPr/>
        </p:nvCxnSpPr>
        <p:spPr>
          <a:xfrm flipH="1" flipV="1">
            <a:off x="4680142" y="1276866"/>
            <a:ext cx="114280" cy="33692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C550165-7FA8-4C33-B68C-5007F6836845}"/>
              </a:ext>
            </a:extLst>
          </p:cNvPr>
          <p:cNvCxnSpPr>
            <a:endCxn id="14" idx="2"/>
          </p:cNvCxnSpPr>
          <p:nvPr/>
        </p:nvCxnSpPr>
        <p:spPr>
          <a:xfrm flipH="1" flipV="1">
            <a:off x="8045299" y="1276866"/>
            <a:ext cx="44258" cy="27843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A18420D8-9CAB-47F0-B128-CA235FB9F0DF}"/>
              </a:ext>
            </a:extLst>
          </p:cNvPr>
          <p:cNvCxnSpPr>
            <a:endCxn id="15" idx="2"/>
          </p:cNvCxnSpPr>
          <p:nvPr/>
        </p:nvCxnSpPr>
        <p:spPr>
          <a:xfrm flipV="1">
            <a:off x="9398888" y="1276866"/>
            <a:ext cx="318692" cy="30198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FB4E2F6-E725-455B-8E60-70719211DCA5}"/>
              </a:ext>
            </a:extLst>
          </p:cNvPr>
          <p:cNvCxnSpPr>
            <a:cxnSpLocks/>
            <a:endCxn id="16" idx="2"/>
          </p:cNvCxnSpPr>
          <p:nvPr/>
        </p:nvCxnSpPr>
        <p:spPr>
          <a:xfrm flipH="1" flipV="1">
            <a:off x="10310704" y="1276866"/>
            <a:ext cx="228787" cy="33692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981A283-1390-439C-9FA3-B379491FC1B7}"/>
              </a:ext>
            </a:extLst>
          </p:cNvPr>
          <p:cNvCxnSpPr/>
          <p:nvPr/>
        </p:nvCxnSpPr>
        <p:spPr>
          <a:xfrm>
            <a:off x="790832" y="5446941"/>
            <a:ext cx="1051148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33B5476F-1529-4219-8A95-04A8A8F8597A}"/>
              </a:ext>
            </a:extLst>
          </p:cNvPr>
          <p:cNvSpPr txBox="1"/>
          <p:nvPr/>
        </p:nvSpPr>
        <p:spPr>
          <a:xfrm>
            <a:off x="2281058" y="5738339"/>
            <a:ext cx="1332288" cy="369332"/>
          </a:xfrm>
          <a:prstGeom prst="rect">
            <a:avLst/>
          </a:prstGeom>
          <a:noFill/>
        </p:spPr>
        <p:txBody>
          <a:bodyPr wrap="none" rtlCol="0">
            <a:spAutoFit/>
          </a:bodyPr>
          <a:lstStyle/>
          <a:p>
            <a:r>
              <a:rPr lang="en-US" b="1" dirty="0"/>
              <a:t>&lt;Counter /&gt;</a:t>
            </a:r>
          </a:p>
        </p:txBody>
      </p:sp>
      <p:sp>
        <p:nvSpPr>
          <p:cNvPr id="39" name="TextBox 38">
            <a:extLst>
              <a:ext uri="{FF2B5EF4-FFF2-40B4-BE49-F238E27FC236}">
                <a16:creationId xmlns:a16="http://schemas.microsoft.com/office/drawing/2014/main" id="{6AFAF446-C8C4-4061-96B3-FF80B9396CBD}"/>
              </a:ext>
            </a:extLst>
          </p:cNvPr>
          <p:cNvSpPr txBox="1"/>
          <p:nvPr/>
        </p:nvSpPr>
        <p:spPr>
          <a:xfrm>
            <a:off x="7806614" y="5738339"/>
            <a:ext cx="2666114" cy="369332"/>
          </a:xfrm>
          <a:prstGeom prst="rect">
            <a:avLst/>
          </a:prstGeom>
          <a:noFill/>
        </p:spPr>
        <p:txBody>
          <a:bodyPr wrap="none" rtlCol="0">
            <a:spAutoFit/>
          </a:bodyPr>
          <a:lstStyle/>
          <a:p>
            <a:r>
              <a:rPr lang="en-US" b="1" dirty="0"/>
              <a:t>&lt;Counter interval=“10” /&gt;</a:t>
            </a:r>
          </a:p>
        </p:txBody>
      </p:sp>
    </p:spTree>
    <p:extLst>
      <p:ext uri="{BB962C8B-B14F-4D97-AF65-F5344CB8AC3E}">
        <p14:creationId xmlns:p14="http://schemas.microsoft.com/office/powerpoint/2010/main" val="15304618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9D3F93B-F786-495C-A109-DC73B379A21E}"/>
              </a:ext>
            </a:extLst>
          </p:cNvPr>
          <p:cNvSpPr/>
          <p:nvPr/>
        </p:nvSpPr>
        <p:spPr>
          <a:xfrm>
            <a:off x="4342014" y="1353376"/>
            <a:ext cx="3507971" cy="4151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lnSpc>
                <a:spcPct val="150000"/>
              </a:lnSpc>
            </a:pPr>
            <a:r>
              <a:rPr lang="en-IN" sz="2800" b="1" dirty="0"/>
              <a:t>REACT COMPONENT</a:t>
            </a:r>
          </a:p>
          <a:p>
            <a:pPr algn="ctr"/>
            <a:endParaRPr lang="en-IN" sz="1100" dirty="0">
              <a:solidFill>
                <a:srgbClr val="FF0000"/>
              </a:solidFill>
            </a:endParaRPr>
          </a:p>
          <a:p>
            <a:pPr algn="ctr"/>
            <a:r>
              <a:rPr lang="en-IN" sz="2400" dirty="0">
                <a:solidFill>
                  <a:srgbClr val="FFFF00"/>
                </a:solidFill>
              </a:rPr>
              <a:t>View (UI) – JSX *</a:t>
            </a:r>
          </a:p>
          <a:p>
            <a:pPr algn="ctr"/>
            <a:endParaRPr lang="en-IN" sz="2400" dirty="0">
              <a:solidFill>
                <a:srgbClr val="FFFF00"/>
              </a:solidFill>
            </a:endParaRPr>
          </a:p>
          <a:p>
            <a:pPr algn="ctr"/>
            <a:r>
              <a:rPr lang="en-IN" sz="2400" dirty="0">
                <a:solidFill>
                  <a:srgbClr val="FFFF00"/>
                </a:solidFill>
              </a:rPr>
              <a:t>Style (CSS) – JSX / CSS</a:t>
            </a:r>
          </a:p>
          <a:p>
            <a:pPr algn="ctr"/>
            <a:endParaRPr lang="en-IN" sz="2400" dirty="0">
              <a:solidFill>
                <a:srgbClr val="FFFF00"/>
              </a:solidFill>
            </a:endParaRPr>
          </a:p>
          <a:p>
            <a:pPr algn="ctr"/>
            <a:r>
              <a:rPr lang="en-IN" sz="2400" dirty="0">
                <a:solidFill>
                  <a:srgbClr val="FFFF00"/>
                </a:solidFill>
              </a:rPr>
              <a:t>Data (Inside) – State</a:t>
            </a:r>
          </a:p>
          <a:p>
            <a:pPr algn="ctr"/>
            <a:r>
              <a:rPr lang="en-IN" sz="2400" dirty="0">
                <a:solidFill>
                  <a:srgbClr val="FFFF00"/>
                </a:solidFill>
              </a:rPr>
              <a:t>Data (Outside) – Props </a:t>
            </a:r>
          </a:p>
          <a:p>
            <a:pPr algn="ctr"/>
            <a:endParaRPr lang="en-IN" sz="2400" dirty="0">
              <a:solidFill>
                <a:srgbClr val="FFFF00"/>
              </a:solidFill>
            </a:endParaRPr>
          </a:p>
          <a:p>
            <a:pPr algn="ctr"/>
            <a:r>
              <a:rPr lang="en-IN" sz="2400" dirty="0">
                <a:solidFill>
                  <a:srgbClr val="FFFF00"/>
                </a:solidFill>
              </a:rPr>
              <a:t>Behaviour – Methods</a:t>
            </a:r>
          </a:p>
        </p:txBody>
      </p:sp>
      <p:sp>
        <p:nvSpPr>
          <p:cNvPr id="5" name="Rectangle: Rounded Corners 4">
            <a:extLst>
              <a:ext uri="{FF2B5EF4-FFF2-40B4-BE49-F238E27FC236}">
                <a16:creationId xmlns:a16="http://schemas.microsoft.com/office/drawing/2014/main" id="{63E4ABC1-4668-4A15-A569-0775B770D576}"/>
              </a:ext>
            </a:extLst>
          </p:cNvPr>
          <p:cNvSpPr/>
          <p:nvPr/>
        </p:nvSpPr>
        <p:spPr>
          <a:xfrm>
            <a:off x="905607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 (Client Side)</a:t>
            </a:r>
          </a:p>
          <a:p>
            <a:pPr algn="ctr"/>
            <a:endParaRPr lang="en-IN" dirty="0"/>
          </a:p>
          <a:p>
            <a:pPr algn="ctr"/>
            <a:r>
              <a:rPr lang="en-IN" sz="2000" b="1" dirty="0"/>
              <a:t>REACTDOM</a:t>
            </a:r>
          </a:p>
        </p:txBody>
      </p:sp>
      <p:cxnSp>
        <p:nvCxnSpPr>
          <p:cNvPr id="6" name="Straight Arrow Connector 5">
            <a:extLst>
              <a:ext uri="{FF2B5EF4-FFF2-40B4-BE49-F238E27FC236}">
                <a16:creationId xmlns:a16="http://schemas.microsoft.com/office/drawing/2014/main" id="{EC10601A-FDB1-499D-B42F-1CDD9E947118}"/>
              </a:ext>
            </a:extLst>
          </p:cNvPr>
          <p:cNvCxnSpPr>
            <a:cxnSpLocks/>
          </p:cNvCxnSpPr>
          <p:nvPr/>
        </p:nvCxnSpPr>
        <p:spPr>
          <a:xfrm flipV="1">
            <a:off x="7849985"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F2D53BF8-0CE4-4505-BAF0-7569DEBCFC1B}"/>
              </a:ext>
            </a:extLst>
          </p:cNvPr>
          <p:cNvSpPr/>
          <p:nvPr/>
        </p:nvSpPr>
        <p:spPr>
          <a:xfrm>
            <a:off x="9056076"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Node JS App (Server Side)</a:t>
            </a:r>
          </a:p>
          <a:p>
            <a:pPr algn="ctr"/>
            <a:endParaRPr lang="en-IN" sz="1600" dirty="0"/>
          </a:p>
          <a:p>
            <a:pPr algn="ctr"/>
            <a:r>
              <a:rPr lang="en-IN" sz="2000" b="1" dirty="0"/>
              <a:t>REACTDOMSERVER</a:t>
            </a:r>
            <a:endParaRPr lang="en-IN" sz="2400" b="1" dirty="0"/>
          </a:p>
        </p:txBody>
      </p:sp>
      <p:cxnSp>
        <p:nvCxnSpPr>
          <p:cNvPr id="8" name="Straight Arrow Connector 7">
            <a:extLst>
              <a:ext uri="{FF2B5EF4-FFF2-40B4-BE49-F238E27FC236}">
                <a16:creationId xmlns:a16="http://schemas.microsoft.com/office/drawing/2014/main" id="{A79FD44E-F12D-4271-BC5C-CC65E6617CF2}"/>
              </a:ext>
            </a:extLst>
          </p:cNvPr>
          <p:cNvCxnSpPr>
            <a:cxnSpLocks/>
            <a:endCxn id="7" idx="1"/>
          </p:cNvCxnSpPr>
          <p:nvPr/>
        </p:nvCxnSpPr>
        <p:spPr>
          <a:xfrm>
            <a:off x="7849985"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83EAF12B-4341-4ABC-9732-79531DD3018D}"/>
              </a:ext>
            </a:extLst>
          </p:cNvPr>
          <p:cNvSpPr/>
          <p:nvPr/>
        </p:nvSpPr>
        <p:spPr>
          <a:xfrm>
            <a:off x="375138"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Mobile Application</a:t>
            </a:r>
          </a:p>
          <a:p>
            <a:pPr algn="ctr"/>
            <a:endParaRPr lang="en-IN" sz="1600"/>
          </a:p>
          <a:p>
            <a:pPr algn="ctr"/>
            <a:r>
              <a:rPr lang="en-IN" sz="2000" b="1"/>
              <a:t>REACTNATIVE</a:t>
            </a:r>
            <a:endParaRPr lang="en-IN" sz="2400" b="1"/>
          </a:p>
        </p:txBody>
      </p:sp>
      <p:cxnSp>
        <p:nvCxnSpPr>
          <p:cNvPr id="10" name="Straight Arrow Connector 9">
            <a:extLst>
              <a:ext uri="{FF2B5EF4-FFF2-40B4-BE49-F238E27FC236}">
                <a16:creationId xmlns:a16="http://schemas.microsoft.com/office/drawing/2014/main" id="{A8F573E1-6958-4F47-AED8-A6D3DE09CF3F}"/>
              </a:ext>
            </a:extLst>
          </p:cNvPr>
          <p:cNvCxnSpPr>
            <a:cxnSpLocks/>
            <a:endCxn id="9" idx="3"/>
          </p:cNvCxnSpPr>
          <p:nvPr/>
        </p:nvCxnSpPr>
        <p:spPr>
          <a:xfrm flipH="1">
            <a:off x="3135923"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263E6DE1-231B-4D9B-8895-B08B81076152}"/>
              </a:ext>
            </a:extLst>
          </p:cNvPr>
          <p:cNvSpPr/>
          <p:nvPr/>
        </p:nvSpPr>
        <p:spPr>
          <a:xfrm>
            <a:off x="37513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Desktop Application</a:t>
            </a:r>
          </a:p>
          <a:p>
            <a:pPr algn="ctr"/>
            <a:r>
              <a:rPr lang="en-IN"/>
              <a:t>(Cross Platform)</a:t>
            </a:r>
          </a:p>
          <a:p>
            <a:pPr algn="ctr"/>
            <a:endParaRPr lang="en-IN" sz="1600"/>
          </a:p>
          <a:p>
            <a:pPr algn="ctr"/>
            <a:r>
              <a:rPr lang="en-IN" sz="2000" b="1"/>
              <a:t>ELECTRON JS</a:t>
            </a:r>
            <a:endParaRPr lang="en-IN" sz="2400" b="1"/>
          </a:p>
        </p:txBody>
      </p:sp>
      <p:cxnSp>
        <p:nvCxnSpPr>
          <p:cNvPr id="12" name="Straight Arrow Connector 11">
            <a:extLst>
              <a:ext uri="{FF2B5EF4-FFF2-40B4-BE49-F238E27FC236}">
                <a16:creationId xmlns:a16="http://schemas.microsoft.com/office/drawing/2014/main" id="{575328ED-93EC-4D5A-99BC-877937677012}"/>
              </a:ext>
            </a:extLst>
          </p:cNvPr>
          <p:cNvCxnSpPr>
            <a:cxnSpLocks/>
            <a:endCxn id="11" idx="3"/>
          </p:cNvCxnSpPr>
          <p:nvPr/>
        </p:nvCxnSpPr>
        <p:spPr>
          <a:xfrm flipH="1" flipV="1">
            <a:off x="3135922"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57359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AAD8C1-503F-4AF4-8D4D-01C414167CAA}"/>
              </a:ext>
            </a:extLst>
          </p:cNvPr>
          <p:cNvSpPr/>
          <p:nvPr/>
        </p:nvSpPr>
        <p:spPr>
          <a:xfrm>
            <a:off x="7667073" y="111390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5" name="Connector: Elbow 4">
            <a:extLst>
              <a:ext uri="{FF2B5EF4-FFF2-40B4-BE49-F238E27FC236}">
                <a16:creationId xmlns:a16="http://schemas.microsoft.com/office/drawing/2014/main" id="{ACCFAD04-C648-4C05-BB5E-3C26E91DF303}"/>
              </a:ext>
            </a:extLst>
          </p:cNvPr>
          <p:cNvCxnSpPr>
            <a:cxnSpLocks/>
          </p:cNvCxnSpPr>
          <p:nvPr/>
        </p:nvCxnSpPr>
        <p:spPr>
          <a:xfrm rot="16200000" flipH="1">
            <a:off x="10389174" y="4485034"/>
            <a:ext cx="1126625" cy="7519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Connector: Elbow 5">
            <a:extLst>
              <a:ext uri="{FF2B5EF4-FFF2-40B4-BE49-F238E27FC236}">
                <a16:creationId xmlns:a16="http://schemas.microsoft.com/office/drawing/2014/main" id="{EB62B192-80B8-4E56-8FFE-1FEFD7469EAB}"/>
              </a:ext>
            </a:extLst>
          </p:cNvPr>
          <p:cNvCxnSpPr/>
          <p:nvPr/>
        </p:nvCxnSpPr>
        <p:spPr>
          <a:xfrm rot="16200000" flipV="1">
            <a:off x="9842041" y="4163489"/>
            <a:ext cx="2402527" cy="9335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99CF441F-800E-4B53-A3FB-3985B135D04B}"/>
              </a:ext>
            </a:extLst>
          </p:cNvPr>
          <p:cNvGrpSpPr/>
          <p:nvPr/>
        </p:nvGrpSpPr>
        <p:grpSpPr>
          <a:xfrm>
            <a:off x="7810595" y="1677880"/>
            <a:ext cx="1262108" cy="898124"/>
            <a:chOff x="8762260" y="1677880"/>
            <a:chExt cx="1262108" cy="898124"/>
          </a:xfrm>
        </p:grpSpPr>
        <p:sp>
          <p:nvSpPr>
            <p:cNvPr id="8" name="Rectangle: Rounded Corners 7">
              <a:extLst>
                <a:ext uri="{FF2B5EF4-FFF2-40B4-BE49-F238E27FC236}">
                  <a16:creationId xmlns:a16="http://schemas.microsoft.com/office/drawing/2014/main" id="{DC537324-0350-4F10-8C1A-9AFDADF442C1}"/>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947F6D1C-3B69-40EE-BA64-D1DAC13B79DC}"/>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10" name="Group 9">
            <a:extLst>
              <a:ext uri="{FF2B5EF4-FFF2-40B4-BE49-F238E27FC236}">
                <a16:creationId xmlns:a16="http://schemas.microsoft.com/office/drawing/2014/main" id="{DC4AC236-C2DD-433A-BED8-416D2562BBD9}"/>
              </a:ext>
            </a:extLst>
          </p:cNvPr>
          <p:cNvGrpSpPr/>
          <p:nvPr/>
        </p:nvGrpSpPr>
        <p:grpSpPr>
          <a:xfrm>
            <a:off x="9193562" y="1690743"/>
            <a:ext cx="1262108" cy="898124"/>
            <a:chOff x="8762260" y="1677880"/>
            <a:chExt cx="1262108" cy="898124"/>
          </a:xfrm>
        </p:grpSpPr>
        <p:sp>
          <p:nvSpPr>
            <p:cNvPr id="11" name="Rectangle: Rounded Corners 10">
              <a:extLst>
                <a:ext uri="{FF2B5EF4-FFF2-40B4-BE49-F238E27FC236}">
                  <a16:creationId xmlns:a16="http://schemas.microsoft.com/office/drawing/2014/main" id="{825B1561-0731-4A1F-974A-E4C7A2007B3B}"/>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97296280-9D4F-4A4A-BF74-E8CC29071CE2}"/>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grpSp>
        <p:nvGrpSpPr>
          <p:cNvPr id="13" name="Group 12">
            <a:extLst>
              <a:ext uri="{FF2B5EF4-FFF2-40B4-BE49-F238E27FC236}">
                <a16:creationId xmlns:a16="http://schemas.microsoft.com/office/drawing/2014/main" id="{9FA3C3D2-E07C-47BA-AA18-AEB1437ACB19}"/>
              </a:ext>
            </a:extLst>
          </p:cNvPr>
          <p:cNvGrpSpPr/>
          <p:nvPr/>
        </p:nvGrpSpPr>
        <p:grpSpPr>
          <a:xfrm>
            <a:off x="8562508" y="2719934"/>
            <a:ext cx="1262108" cy="898124"/>
            <a:chOff x="8762260" y="1677880"/>
            <a:chExt cx="1262108" cy="898124"/>
          </a:xfrm>
        </p:grpSpPr>
        <p:sp>
          <p:nvSpPr>
            <p:cNvPr id="14" name="Rectangle: Rounded Corners 13">
              <a:extLst>
                <a:ext uri="{FF2B5EF4-FFF2-40B4-BE49-F238E27FC236}">
                  <a16:creationId xmlns:a16="http://schemas.microsoft.com/office/drawing/2014/main" id="{5EE34CDD-5A46-4D45-895A-98538579307F}"/>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A06E7FCF-84CC-4031-9CEB-2BF83955CE5E}"/>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JS</a:t>
              </a:r>
            </a:p>
          </p:txBody>
        </p:sp>
      </p:grpSp>
      <p:sp>
        <p:nvSpPr>
          <p:cNvPr id="16" name="Flowchart: Magnetic Disk 15">
            <a:extLst>
              <a:ext uri="{FF2B5EF4-FFF2-40B4-BE49-F238E27FC236}">
                <a16:creationId xmlns:a16="http://schemas.microsoft.com/office/drawing/2014/main" id="{F410C268-392E-4CE5-A743-240288E19EAE}"/>
              </a:ext>
            </a:extLst>
          </p:cNvPr>
          <p:cNvSpPr/>
          <p:nvPr/>
        </p:nvSpPr>
        <p:spPr>
          <a:xfrm>
            <a:off x="10922061" y="542430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sp>
        <p:nvSpPr>
          <p:cNvPr id="17" name="Rectangle 16">
            <a:extLst>
              <a:ext uri="{FF2B5EF4-FFF2-40B4-BE49-F238E27FC236}">
                <a16:creationId xmlns:a16="http://schemas.microsoft.com/office/drawing/2014/main" id="{EB5AEFD8-56FA-4DD0-BB6A-0F7C9F5735EB}"/>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8" name="Straight Arrow Connector 17">
            <a:extLst>
              <a:ext uri="{FF2B5EF4-FFF2-40B4-BE49-F238E27FC236}">
                <a16:creationId xmlns:a16="http://schemas.microsoft.com/office/drawing/2014/main" id="{BA116E2B-35A7-405B-A3E5-12D6AF843222}"/>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5AB8FA3-B9C8-4495-A4D8-2A149C6A6FA7}"/>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cxnSp>
        <p:nvCxnSpPr>
          <p:cNvPr id="20" name="Straight Arrow Connector 19">
            <a:extLst>
              <a:ext uri="{FF2B5EF4-FFF2-40B4-BE49-F238E27FC236}">
                <a16:creationId xmlns:a16="http://schemas.microsoft.com/office/drawing/2014/main" id="{43F2550A-B8C8-497C-BBDD-B325E81CF0D0}"/>
              </a:ext>
            </a:extLst>
          </p:cNvPr>
          <p:cNvCxnSpPr/>
          <p:nvPr/>
        </p:nvCxnSpPr>
        <p:spPr>
          <a:xfrm flipH="1">
            <a:off x="3365924" y="2021488"/>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86F7F16E-9472-4618-B369-8492B95FC673}"/>
              </a:ext>
            </a:extLst>
          </p:cNvPr>
          <p:cNvSpPr/>
          <p:nvPr/>
        </p:nvSpPr>
        <p:spPr>
          <a:xfrm>
            <a:off x="4486704" y="2034350"/>
            <a:ext cx="1745991" cy="369332"/>
          </a:xfrm>
          <a:prstGeom prst="rect">
            <a:avLst/>
          </a:prstGeom>
        </p:spPr>
        <p:txBody>
          <a:bodyPr wrap="none">
            <a:spAutoFit/>
          </a:bodyPr>
          <a:lstStyle/>
          <a:p>
            <a:r>
              <a:rPr lang="en-IN" dirty="0"/>
              <a:t>HTML + CSS + JS </a:t>
            </a:r>
          </a:p>
        </p:txBody>
      </p:sp>
      <p:sp>
        <p:nvSpPr>
          <p:cNvPr id="22" name="Rectangle 21">
            <a:extLst>
              <a:ext uri="{FF2B5EF4-FFF2-40B4-BE49-F238E27FC236}">
                <a16:creationId xmlns:a16="http://schemas.microsoft.com/office/drawing/2014/main" id="{562DF507-C6E8-40DF-8891-439D58AC544C}"/>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3" name="Rectangle: Rounded Corners 22">
            <a:extLst>
              <a:ext uri="{FF2B5EF4-FFF2-40B4-BE49-F238E27FC236}">
                <a16:creationId xmlns:a16="http://schemas.microsoft.com/office/drawing/2014/main" id="{78986297-562B-48F2-8103-F1EF68D8F585}"/>
              </a:ext>
            </a:extLst>
          </p:cNvPr>
          <p:cNvSpPr/>
          <p:nvPr/>
        </p:nvSpPr>
        <p:spPr>
          <a:xfrm>
            <a:off x="365028"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D8D14BDE-9F83-4162-8700-8B89E8929202}"/>
              </a:ext>
            </a:extLst>
          </p:cNvPr>
          <p:cNvSpPr/>
          <p:nvPr/>
        </p:nvSpPr>
        <p:spPr>
          <a:xfrm>
            <a:off x="1383462"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5BBD5BB3-AA24-45DD-AEDF-5A5F599FFB73}"/>
              </a:ext>
            </a:extLst>
          </p:cNvPr>
          <p:cNvSpPr/>
          <p:nvPr/>
        </p:nvSpPr>
        <p:spPr>
          <a:xfrm>
            <a:off x="2396870" y="243769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A832579C-0A15-4377-B7BE-C5EFC8AFCD6E}"/>
              </a:ext>
            </a:extLst>
          </p:cNvPr>
          <p:cNvSpPr/>
          <p:nvPr/>
        </p:nvSpPr>
        <p:spPr>
          <a:xfrm>
            <a:off x="365028" y="346941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7" name="Straight Arrow Connector 26">
            <a:extLst>
              <a:ext uri="{FF2B5EF4-FFF2-40B4-BE49-F238E27FC236}">
                <a16:creationId xmlns:a16="http://schemas.microsoft.com/office/drawing/2014/main" id="{09CE2D72-E9BE-4E79-82C0-0497D1F22F03}"/>
              </a:ext>
            </a:extLst>
          </p:cNvPr>
          <p:cNvCxnSpPr>
            <a:cxnSpLocks/>
          </p:cNvCxnSpPr>
          <p:nvPr/>
        </p:nvCxnSpPr>
        <p:spPr>
          <a:xfrm>
            <a:off x="3376980" y="3048634"/>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8EFABA2A-FA04-4C72-9F23-F148A6324DB8}"/>
              </a:ext>
            </a:extLst>
          </p:cNvPr>
          <p:cNvCxnSpPr/>
          <p:nvPr/>
        </p:nvCxnSpPr>
        <p:spPr>
          <a:xfrm flipH="1">
            <a:off x="3376980" y="3443690"/>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023A075-94F2-479A-A382-BEEB1DAD7C86}"/>
              </a:ext>
            </a:extLst>
          </p:cNvPr>
          <p:cNvSpPr txBox="1"/>
          <p:nvPr/>
        </p:nvSpPr>
        <p:spPr>
          <a:xfrm>
            <a:off x="4422748" y="2692165"/>
            <a:ext cx="1901611" cy="369332"/>
          </a:xfrm>
          <a:prstGeom prst="rect">
            <a:avLst/>
          </a:prstGeom>
          <a:noFill/>
        </p:spPr>
        <p:txBody>
          <a:bodyPr wrap="none" rtlCol="0">
            <a:spAutoFit/>
          </a:bodyPr>
          <a:lstStyle/>
          <a:p>
            <a:r>
              <a:rPr lang="en-IN" dirty="0"/>
              <a:t>AJAX - HTTP + URL</a:t>
            </a:r>
          </a:p>
        </p:txBody>
      </p:sp>
      <p:sp>
        <p:nvSpPr>
          <p:cNvPr id="30" name="TextBox 29">
            <a:extLst>
              <a:ext uri="{FF2B5EF4-FFF2-40B4-BE49-F238E27FC236}">
                <a16:creationId xmlns:a16="http://schemas.microsoft.com/office/drawing/2014/main" id="{771202DF-6CFD-45FE-A72B-9E4D6CBB6076}"/>
              </a:ext>
            </a:extLst>
          </p:cNvPr>
          <p:cNvSpPr txBox="1"/>
          <p:nvPr/>
        </p:nvSpPr>
        <p:spPr>
          <a:xfrm>
            <a:off x="4599944" y="3469413"/>
            <a:ext cx="1547218" cy="369332"/>
          </a:xfrm>
          <a:prstGeom prst="rect">
            <a:avLst/>
          </a:prstGeom>
          <a:noFill/>
        </p:spPr>
        <p:txBody>
          <a:bodyPr wrap="none" rtlCol="0">
            <a:spAutoFit/>
          </a:bodyPr>
          <a:lstStyle/>
          <a:p>
            <a:r>
              <a:rPr lang="en-IN" dirty="0"/>
              <a:t>PARTIAL HTML</a:t>
            </a:r>
          </a:p>
        </p:txBody>
      </p:sp>
      <p:sp>
        <p:nvSpPr>
          <p:cNvPr id="31" name="Rectangle 30">
            <a:extLst>
              <a:ext uri="{FF2B5EF4-FFF2-40B4-BE49-F238E27FC236}">
                <a16:creationId xmlns:a16="http://schemas.microsoft.com/office/drawing/2014/main" id="{DB8A823D-197D-470A-BF90-89F8BC4492F3}"/>
              </a:ext>
            </a:extLst>
          </p:cNvPr>
          <p:cNvSpPr/>
          <p:nvPr/>
        </p:nvSpPr>
        <p:spPr>
          <a:xfrm>
            <a:off x="4499302" y="3968318"/>
            <a:ext cx="2234221" cy="2677656"/>
          </a:xfrm>
          <a:prstGeom prst="rect">
            <a:avLst/>
          </a:prstGeom>
        </p:spPr>
        <p:txBody>
          <a:bodyPr wrap="square">
            <a:spAutoFit/>
          </a:bodyPr>
          <a:lstStyle/>
          <a:p>
            <a:r>
              <a:rPr lang="en-US" sz="1400" dirty="0"/>
              <a:t>&lt;table&gt;</a:t>
            </a:r>
          </a:p>
          <a:p>
            <a:r>
              <a:rPr lang="en-US" sz="1400" dirty="0"/>
              <a:t>    &lt;</a:t>
            </a:r>
            <a:r>
              <a:rPr lang="en-US" sz="1400" dirty="0" err="1"/>
              <a:t>thead</a:t>
            </a:r>
            <a:r>
              <a:rPr lang="en-US" sz="1400" dirty="0"/>
              <a:t>&gt;</a:t>
            </a:r>
          </a:p>
          <a:p>
            <a:r>
              <a:rPr lang="en-US" sz="1400" dirty="0"/>
              <a:t>        &lt;tr&gt;</a:t>
            </a:r>
          </a:p>
          <a:p>
            <a:r>
              <a:rPr lang="en-US" sz="1400" dirty="0"/>
              <a:t>            &lt;</a:t>
            </a:r>
            <a:r>
              <a:rPr lang="en-US" sz="1400" dirty="0" err="1"/>
              <a:t>th</a:t>
            </a:r>
            <a:r>
              <a:rPr lang="en-US" sz="1400" dirty="0"/>
              <a:t>&gt;ID&lt;/</a:t>
            </a:r>
            <a:r>
              <a:rPr lang="en-US" sz="1400" dirty="0" err="1"/>
              <a:t>th</a:t>
            </a:r>
            <a:r>
              <a:rPr lang="en-US" sz="1400" dirty="0"/>
              <a:t>&gt;</a:t>
            </a:r>
          </a:p>
          <a:p>
            <a:r>
              <a:rPr lang="en-US" sz="1400" dirty="0"/>
              <a:t>        &lt;/tr&gt;</a:t>
            </a:r>
          </a:p>
          <a:p>
            <a:r>
              <a:rPr lang="en-US" sz="1400" dirty="0"/>
              <a:t>    &lt;/</a:t>
            </a:r>
            <a:r>
              <a:rPr lang="en-US" sz="1400" dirty="0" err="1"/>
              <a:t>thead</a:t>
            </a:r>
            <a:r>
              <a:rPr lang="en-US" sz="1400" dirty="0"/>
              <a:t>&gt;</a:t>
            </a:r>
          </a:p>
          <a:p>
            <a:r>
              <a:rPr lang="en-US" sz="1400" dirty="0"/>
              <a:t>    &lt;</a:t>
            </a:r>
            <a:r>
              <a:rPr lang="en-US" sz="1400" dirty="0" err="1"/>
              <a:t>tbody</a:t>
            </a:r>
            <a:r>
              <a:rPr lang="en-US" sz="1400" dirty="0"/>
              <a:t>&gt;</a:t>
            </a:r>
          </a:p>
          <a:p>
            <a:r>
              <a:rPr lang="en-US" sz="1400" dirty="0"/>
              <a:t>        &lt;tr&gt;</a:t>
            </a:r>
          </a:p>
          <a:p>
            <a:r>
              <a:rPr lang="en-US" sz="1400" dirty="0"/>
              <a:t>            &lt;td&gt;1&lt;/td&gt;</a:t>
            </a:r>
          </a:p>
          <a:p>
            <a:r>
              <a:rPr lang="en-US" sz="1400" dirty="0"/>
              <a:t>        &lt;/tr&gt;</a:t>
            </a:r>
          </a:p>
          <a:p>
            <a:r>
              <a:rPr lang="en-US" sz="1400" dirty="0"/>
              <a:t>    &lt;/</a:t>
            </a:r>
            <a:r>
              <a:rPr lang="en-US" sz="1400" dirty="0" err="1"/>
              <a:t>tbody</a:t>
            </a:r>
            <a:r>
              <a:rPr lang="en-US" sz="1400" dirty="0"/>
              <a:t>&gt;</a:t>
            </a:r>
          </a:p>
          <a:p>
            <a:r>
              <a:rPr lang="en-US" sz="1400" dirty="0"/>
              <a:t>&lt;/table&gt;</a:t>
            </a:r>
            <a:endParaRPr lang="en-IN" sz="1400" dirty="0"/>
          </a:p>
        </p:txBody>
      </p:sp>
      <p:grpSp>
        <p:nvGrpSpPr>
          <p:cNvPr id="32" name="Group 31">
            <a:extLst>
              <a:ext uri="{FF2B5EF4-FFF2-40B4-BE49-F238E27FC236}">
                <a16:creationId xmlns:a16="http://schemas.microsoft.com/office/drawing/2014/main" id="{4B23D164-6844-4188-A563-C528E13DCD4B}"/>
              </a:ext>
            </a:extLst>
          </p:cNvPr>
          <p:cNvGrpSpPr/>
          <p:nvPr/>
        </p:nvGrpSpPr>
        <p:grpSpPr>
          <a:xfrm>
            <a:off x="3485864" y="3510046"/>
            <a:ext cx="828000" cy="828000"/>
            <a:chOff x="4936328" y="4218830"/>
            <a:chExt cx="828000" cy="828000"/>
          </a:xfrm>
        </p:grpSpPr>
        <p:sp>
          <p:nvSpPr>
            <p:cNvPr id="33" name="Arc 32">
              <a:extLst>
                <a:ext uri="{FF2B5EF4-FFF2-40B4-BE49-F238E27FC236}">
                  <a16:creationId xmlns:a16="http://schemas.microsoft.com/office/drawing/2014/main" id="{7C83EB50-8C2A-4381-9F36-35355D0EFF24}"/>
                </a:ext>
              </a:extLst>
            </p:cNvPr>
            <p:cNvSpPr/>
            <p:nvPr/>
          </p:nvSpPr>
          <p:spPr>
            <a:xfrm rot="16418204">
              <a:off x="4936328" y="4218830"/>
              <a:ext cx="828000" cy="828000"/>
            </a:xfrm>
            <a:prstGeom prst="arc">
              <a:avLst>
                <a:gd name="adj1" fmla="val 16200000"/>
                <a:gd name="adj2" fmla="val 14532720"/>
              </a:avLst>
            </a:prstGeom>
            <a:ln w="38100">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34" name="TextBox 33">
              <a:extLst>
                <a:ext uri="{FF2B5EF4-FFF2-40B4-BE49-F238E27FC236}">
                  <a16:creationId xmlns:a16="http://schemas.microsoft.com/office/drawing/2014/main" id="{C791407F-70F6-4F26-BD96-1BB4879186DE}"/>
                </a:ext>
              </a:extLst>
            </p:cNvPr>
            <p:cNvSpPr txBox="1"/>
            <p:nvPr/>
          </p:nvSpPr>
          <p:spPr>
            <a:xfrm>
              <a:off x="5050531" y="4309664"/>
              <a:ext cx="676147" cy="646331"/>
            </a:xfrm>
            <a:prstGeom prst="rect">
              <a:avLst/>
            </a:prstGeom>
            <a:noFill/>
            <a:ln>
              <a:noFill/>
              <a:prstDash val="sysDash"/>
            </a:ln>
          </p:spPr>
          <p:txBody>
            <a:bodyPr wrap="none" rtlCol="0">
              <a:spAutoFit/>
            </a:bodyPr>
            <a:lstStyle/>
            <a:p>
              <a:r>
                <a:rPr lang="en-IN" sz="1200" b="1" dirty="0">
                  <a:solidFill>
                    <a:srgbClr val="FF0000"/>
                  </a:solidFill>
                </a:rPr>
                <a:t>Partial </a:t>
              </a:r>
            </a:p>
            <a:p>
              <a:r>
                <a:rPr lang="en-IN" sz="1200" b="1" dirty="0">
                  <a:solidFill>
                    <a:srgbClr val="FF0000"/>
                  </a:solidFill>
                </a:rPr>
                <a:t>Page</a:t>
              </a:r>
            </a:p>
            <a:p>
              <a:r>
                <a:rPr lang="en-IN" sz="1200" b="1" dirty="0">
                  <a:solidFill>
                    <a:srgbClr val="FF0000"/>
                  </a:solidFill>
                </a:rPr>
                <a:t>Reload!</a:t>
              </a:r>
            </a:p>
          </p:txBody>
        </p:sp>
      </p:grpSp>
      <p:sp>
        <p:nvSpPr>
          <p:cNvPr id="35" name="TextBox 34">
            <a:extLst>
              <a:ext uri="{FF2B5EF4-FFF2-40B4-BE49-F238E27FC236}">
                <a16:creationId xmlns:a16="http://schemas.microsoft.com/office/drawing/2014/main" id="{0115034D-0BC9-4705-AAA7-0EABD5CC7D03}"/>
              </a:ext>
            </a:extLst>
          </p:cNvPr>
          <p:cNvSpPr txBox="1"/>
          <p:nvPr/>
        </p:nvSpPr>
        <p:spPr>
          <a:xfrm>
            <a:off x="7810595" y="3968318"/>
            <a:ext cx="1026243"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cxnSp>
        <p:nvCxnSpPr>
          <p:cNvPr id="36" name="Straight Connector 35">
            <a:extLst>
              <a:ext uri="{FF2B5EF4-FFF2-40B4-BE49-F238E27FC236}">
                <a16:creationId xmlns:a16="http://schemas.microsoft.com/office/drawing/2014/main" id="{DBC9CABA-0162-4E46-AFFB-51AA650B6D58}"/>
              </a:ext>
            </a:extLst>
          </p:cNvPr>
          <p:cNvCxnSpPr/>
          <p:nvPr/>
        </p:nvCxnSpPr>
        <p:spPr>
          <a:xfrm>
            <a:off x="7667073" y="3755254"/>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37" name="TextBox 36">
            <a:extLst>
              <a:ext uri="{FF2B5EF4-FFF2-40B4-BE49-F238E27FC236}">
                <a16:creationId xmlns:a16="http://schemas.microsoft.com/office/drawing/2014/main" id="{2F883BBF-9199-446D-8331-1175264398E9}"/>
              </a:ext>
            </a:extLst>
          </p:cNvPr>
          <p:cNvSpPr txBox="1"/>
          <p:nvPr/>
        </p:nvSpPr>
        <p:spPr>
          <a:xfrm>
            <a:off x="8947081" y="3971245"/>
            <a:ext cx="1629448" cy="1200329"/>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p:txBody>
      </p:sp>
    </p:spTree>
    <p:extLst>
      <p:ext uri="{BB962C8B-B14F-4D97-AF65-F5344CB8AC3E}">
        <p14:creationId xmlns:p14="http://schemas.microsoft.com/office/powerpoint/2010/main" val="41953885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BF20772-8CED-49D6-8656-E9481D5C8414}"/>
              </a:ext>
            </a:extLst>
          </p:cNvPr>
          <p:cNvSpPr/>
          <p:nvPr/>
        </p:nvSpPr>
        <p:spPr>
          <a:xfrm>
            <a:off x="2510444" y="2161309"/>
            <a:ext cx="5286894" cy="390698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4BA2286-8AAB-4119-B67D-03A05E9534F3}"/>
              </a:ext>
            </a:extLst>
          </p:cNvPr>
          <p:cNvSpPr/>
          <p:nvPr/>
        </p:nvSpPr>
        <p:spPr>
          <a:xfrm>
            <a:off x="2628207" y="2269375"/>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5" name="Rectangle 4">
            <a:extLst>
              <a:ext uri="{FF2B5EF4-FFF2-40B4-BE49-F238E27FC236}">
                <a16:creationId xmlns:a16="http://schemas.microsoft.com/office/drawing/2014/main" id="{7145034D-EBE9-41CC-8786-873F47ACF399}"/>
              </a:ext>
            </a:extLst>
          </p:cNvPr>
          <p:cNvSpPr/>
          <p:nvPr/>
        </p:nvSpPr>
        <p:spPr>
          <a:xfrm>
            <a:off x="2628207" y="2834640"/>
            <a:ext cx="1429789" cy="2560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SIDE NAVIGATION</a:t>
            </a:r>
          </a:p>
        </p:txBody>
      </p:sp>
      <p:sp>
        <p:nvSpPr>
          <p:cNvPr id="6" name="Rectangle 5">
            <a:extLst>
              <a:ext uri="{FF2B5EF4-FFF2-40B4-BE49-F238E27FC236}">
                <a16:creationId xmlns:a16="http://schemas.microsoft.com/office/drawing/2014/main" id="{4DBFDBF0-0E8F-495E-9C1B-BB7A3928B8DC}"/>
              </a:ext>
            </a:extLst>
          </p:cNvPr>
          <p:cNvSpPr/>
          <p:nvPr/>
        </p:nvSpPr>
        <p:spPr>
          <a:xfrm>
            <a:off x="4143893" y="2834640"/>
            <a:ext cx="3530140" cy="12136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LIST AREA</a:t>
            </a:r>
          </a:p>
        </p:txBody>
      </p:sp>
      <p:sp>
        <p:nvSpPr>
          <p:cNvPr id="7" name="Rectangle 6">
            <a:extLst>
              <a:ext uri="{FF2B5EF4-FFF2-40B4-BE49-F238E27FC236}">
                <a16:creationId xmlns:a16="http://schemas.microsoft.com/office/drawing/2014/main" id="{0D3BA1E5-5324-417C-9FD3-15C4BF467F22}"/>
              </a:ext>
            </a:extLst>
          </p:cNvPr>
          <p:cNvSpPr/>
          <p:nvPr/>
        </p:nvSpPr>
        <p:spPr>
          <a:xfrm>
            <a:off x="4143893" y="4148051"/>
            <a:ext cx="3530140" cy="1246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DETAILS AREA</a:t>
            </a:r>
          </a:p>
        </p:txBody>
      </p:sp>
      <p:sp>
        <p:nvSpPr>
          <p:cNvPr id="8" name="Rectangle 7">
            <a:extLst>
              <a:ext uri="{FF2B5EF4-FFF2-40B4-BE49-F238E27FC236}">
                <a16:creationId xmlns:a16="http://schemas.microsoft.com/office/drawing/2014/main" id="{D5125BFE-8F01-4E1E-9346-88EAEF74FACA}"/>
              </a:ext>
            </a:extLst>
          </p:cNvPr>
          <p:cNvSpPr/>
          <p:nvPr/>
        </p:nvSpPr>
        <p:spPr>
          <a:xfrm>
            <a:off x="2628207" y="5536276"/>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STATUS</a:t>
            </a:r>
          </a:p>
        </p:txBody>
      </p:sp>
      <p:sp>
        <p:nvSpPr>
          <p:cNvPr id="9" name="Rectangle 8">
            <a:extLst>
              <a:ext uri="{FF2B5EF4-FFF2-40B4-BE49-F238E27FC236}">
                <a16:creationId xmlns:a16="http://schemas.microsoft.com/office/drawing/2014/main" id="{9769E8CB-5EF2-494A-86EA-95C77A59DD0A}"/>
              </a:ext>
            </a:extLst>
          </p:cNvPr>
          <p:cNvSpPr/>
          <p:nvPr/>
        </p:nvSpPr>
        <p:spPr>
          <a:xfrm>
            <a:off x="7948352" y="2152996"/>
            <a:ext cx="1903615" cy="39152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a:t>ADVER.</a:t>
            </a:r>
          </a:p>
        </p:txBody>
      </p:sp>
      <p:sp>
        <p:nvSpPr>
          <p:cNvPr id="11" name="Title 10">
            <a:extLst>
              <a:ext uri="{FF2B5EF4-FFF2-40B4-BE49-F238E27FC236}">
                <a16:creationId xmlns:a16="http://schemas.microsoft.com/office/drawing/2014/main" id="{87683616-8C52-4C96-8B9B-E82BE5F41F37}"/>
              </a:ext>
            </a:extLst>
          </p:cNvPr>
          <p:cNvSpPr>
            <a:spLocks noGrp="1"/>
          </p:cNvSpPr>
          <p:nvPr>
            <p:ph type="title"/>
          </p:nvPr>
        </p:nvSpPr>
        <p:spPr/>
        <p:txBody>
          <a:bodyPr/>
          <a:lstStyle/>
          <a:p>
            <a:r>
              <a:rPr lang="en-US" dirty="0"/>
              <a:t>UI Composition</a:t>
            </a:r>
          </a:p>
        </p:txBody>
      </p:sp>
      <p:sp>
        <p:nvSpPr>
          <p:cNvPr id="12" name="Rectangle: Rounded Corners 11">
            <a:extLst>
              <a:ext uri="{FF2B5EF4-FFF2-40B4-BE49-F238E27FC236}">
                <a16:creationId xmlns:a16="http://schemas.microsoft.com/office/drawing/2014/main" id="{16758377-8B9B-435B-8905-6BF3459D0397}"/>
              </a:ext>
            </a:extLst>
          </p:cNvPr>
          <p:cNvSpPr/>
          <p:nvPr/>
        </p:nvSpPr>
        <p:spPr>
          <a:xfrm>
            <a:off x="2784389"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3" name="Rectangle: Rounded Corners 12">
            <a:extLst>
              <a:ext uri="{FF2B5EF4-FFF2-40B4-BE49-F238E27FC236}">
                <a16:creationId xmlns:a16="http://schemas.microsoft.com/office/drawing/2014/main" id="{68DF633E-68F2-4E90-BBA0-1519EB8CB969}"/>
              </a:ext>
            </a:extLst>
          </p:cNvPr>
          <p:cNvSpPr/>
          <p:nvPr/>
        </p:nvSpPr>
        <p:spPr>
          <a:xfrm>
            <a:off x="3511752"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4" name="Rectangle: Rounded Corners 13">
            <a:extLst>
              <a:ext uri="{FF2B5EF4-FFF2-40B4-BE49-F238E27FC236}">
                <a16:creationId xmlns:a16="http://schemas.microsoft.com/office/drawing/2014/main" id="{8062BA87-D29C-4957-ADD8-3AC6086181DC}"/>
              </a:ext>
            </a:extLst>
          </p:cNvPr>
          <p:cNvSpPr/>
          <p:nvPr/>
        </p:nvSpPr>
        <p:spPr>
          <a:xfrm>
            <a:off x="6003172"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5" name="Rectangle: Rounded Corners 14">
            <a:extLst>
              <a:ext uri="{FF2B5EF4-FFF2-40B4-BE49-F238E27FC236}">
                <a16:creationId xmlns:a16="http://schemas.microsoft.com/office/drawing/2014/main" id="{8F7A261E-A60C-4303-A977-B7DA09A438BE}"/>
              </a:ext>
            </a:extLst>
          </p:cNvPr>
          <p:cNvSpPr/>
          <p:nvPr/>
        </p:nvSpPr>
        <p:spPr>
          <a:xfrm>
            <a:off x="6730535"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Tree>
    <p:extLst>
      <p:ext uri="{BB962C8B-B14F-4D97-AF65-F5344CB8AC3E}">
        <p14:creationId xmlns:p14="http://schemas.microsoft.com/office/powerpoint/2010/main" val="36511942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7A5F2-A07B-40EA-994F-5CB16C0F79DE}"/>
              </a:ext>
            </a:extLst>
          </p:cNvPr>
          <p:cNvSpPr>
            <a:spLocks noGrp="1"/>
          </p:cNvSpPr>
          <p:nvPr>
            <p:ph type="title"/>
          </p:nvPr>
        </p:nvSpPr>
        <p:spPr/>
        <p:txBody>
          <a:bodyPr/>
          <a:lstStyle/>
          <a:p>
            <a:r>
              <a:rPr lang="en-US" dirty="0"/>
              <a:t>React Installation</a:t>
            </a:r>
          </a:p>
        </p:txBody>
      </p:sp>
      <p:sp>
        <p:nvSpPr>
          <p:cNvPr id="3" name="Content Placeholder 2">
            <a:extLst>
              <a:ext uri="{FF2B5EF4-FFF2-40B4-BE49-F238E27FC236}">
                <a16:creationId xmlns:a16="http://schemas.microsoft.com/office/drawing/2014/main" id="{03C53AC9-684E-4C96-96EE-6A35C94129BF}"/>
              </a:ext>
            </a:extLst>
          </p:cNvPr>
          <p:cNvSpPr>
            <a:spLocks noGrp="1"/>
          </p:cNvSpPr>
          <p:nvPr>
            <p:ph idx="1"/>
          </p:nvPr>
        </p:nvSpPr>
        <p:spPr/>
        <p:txBody>
          <a:bodyPr/>
          <a:lstStyle/>
          <a:p>
            <a:r>
              <a:rPr lang="en-US" dirty="0"/>
              <a:t>Install the React CLI (Once)</a:t>
            </a:r>
          </a:p>
          <a:p>
            <a:pPr lvl="1"/>
            <a:r>
              <a:rPr lang="en-US" dirty="0" err="1"/>
              <a:t>npm</a:t>
            </a:r>
            <a:r>
              <a:rPr lang="en-US" dirty="0"/>
              <a:t> install -g create-react-app</a:t>
            </a:r>
          </a:p>
          <a:p>
            <a:r>
              <a:rPr lang="en-US" dirty="0"/>
              <a:t>Install Google Chrome Extensions</a:t>
            </a:r>
          </a:p>
          <a:p>
            <a:pPr lvl="1"/>
            <a:r>
              <a:rPr lang="en-US" dirty="0"/>
              <a:t>React Developer Tools</a:t>
            </a:r>
          </a:p>
          <a:p>
            <a:pPr lvl="2"/>
            <a:r>
              <a:rPr lang="en-US" dirty="0">
                <a:hlinkClick r:id="rId2"/>
              </a:rPr>
              <a:t>https://chrome.google.com/webstore/detail/react-developer-tools/fmkadmapgofadopljbjfkapdkoienihi</a:t>
            </a:r>
            <a:endParaRPr lang="en-US" dirty="0"/>
          </a:p>
          <a:p>
            <a:pPr lvl="1"/>
            <a:r>
              <a:rPr lang="en-US" dirty="0"/>
              <a:t>Redux </a:t>
            </a:r>
            <a:r>
              <a:rPr lang="en-US" dirty="0" err="1"/>
              <a:t>DevTools</a:t>
            </a:r>
            <a:endParaRPr lang="en-US" dirty="0"/>
          </a:p>
          <a:p>
            <a:pPr lvl="2"/>
            <a:r>
              <a:rPr lang="en-US" dirty="0">
                <a:hlinkClick r:id="rId3"/>
              </a:rPr>
              <a:t>https://chrome.google.com/webstore/detail/redux-devtools/lmhkpmbekcpmknklioeibfkpmmfibljd</a:t>
            </a:r>
            <a:endParaRPr lang="en-US" dirty="0"/>
          </a:p>
        </p:txBody>
      </p:sp>
    </p:spTree>
    <p:extLst>
      <p:ext uri="{BB962C8B-B14F-4D97-AF65-F5344CB8AC3E}">
        <p14:creationId xmlns:p14="http://schemas.microsoft.com/office/powerpoint/2010/main" val="35789410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EBE2F-8896-4AE8-A92F-970356C068A2}"/>
              </a:ext>
            </a:extLst>
          </p:cNvPr>
          <p:cNvSpPr>
            <a:spLocks noGrp="1"/>
          </p:cNvSpPr>
          <p:nvPr>
            <p:ph type="title"/>
          </p:nvPr>
        </p:nvSpPr>
        <p:spPr/>
        <p:txBody>
          <a:bodyPr/>
          <a:lstStyle/>
          <a:p>
            <a:r>
              <a:rPr lang="en-US" dirty="0"/>
              <a:t>Using React CLI</a:t>
            </a:r>
          </a:p>
        </p:txBody>
      </p:sp>
      <p:sp>
        <p:nvSpPr>
          <p:cNvPr id="3" name="Content Placeholder 2">
            <a:extLst>
              <a:ext uri="{FF2B5EF4-FFF2-40B4-BE49-F238E27FC236}">
                <a16:creationId xmlns:a16="http://schemas.microsoft.com/office/drawing/2014/main" id="{8DD1A602-6ED8-4DF8-AF80-8C86853DDE79}"/>
              </a:ext>
            </a:extLst>
          </p:cNvPr>
          <p:cNvSpPr>
            <a:spLocks noGrp="1"/>
          </p:cNvSpPr>
          <p:nvPr>
            <p:ph idx="1"/>
          </p:nvPr>
        </p:nvSpPr>
        <p:spPr/>
        <p:txBody>
          <a:bodyPr>
            <a:normAutofit lnSpcReduction="10000"/>
          </a:bodyPr>
          <a:lstStyle/>
          <a:p>
            <a:r>
              <a:rPr lang="en-US" dirty="0"/>
              <a:t>To Create a new application</a:t>
            </a:r>
          </a:p>
          <a:p>
            <a:pPr lvl="1"/>
            <a:r>
              <a:rPr lang="en-US" dirty="0"/>
              <a:t>create-react-app first-app</a:t>
            </a:r>
          </a:p>
          <a:p>
            <a:pPr lvl="1"/>
            <a:r>
              <a:rPr lang="en-US" dirty="0"/>
              <a:t>cd first-app</a:t>
            </a:r>
          </a:p>
          <a:p>
            <a:pPr lvl="1"/>
            <a:r>
              <a:rPr lang="en-US" dirty="0"/>
              <a:t>Commands available in the application</a:t>
            </a:r>
          </a:p>
          <a:p>
            <a:pPr lvl="2"/>
            <a:r>
              <a:rPr lang="en-US" dirty="0" err="1"/>
              <a:t>npm</a:t>
            </a:r>
            <a:r>
              <a:rPr lang="en-US" dirty="0"/>
              <a:t> start</a:t>
            </a:r>
          </a:p>
          <a:p>
            <a:pPr lvl="3"/>
            <a:r>
              <a:rPr lang="en-US" dirty="0"/>
              <a:t>Starts the development server.</a:t>
            </a:r>
          </a:p>
          <a:p>
            <a:pPr lvl="2"/>
            <a:r>
              <a:rPr lang="en-US" dirty="0" err="1"/>
              <a:t>npm</a:t>
            </a:r>
            <a:r>
              <a:rPr lang="en-US" dirty="0"/>
              <a:t> run build</a:t>
            </a:r>
          </a:p>
          <a:p>
            <a:pPr lvl="3"/>
            <a:r>
              <a:rPr lang="en-US" dirty="0"/>
              <a:t>Bundles the app into static files for production.</a:t>
            </a:r>
          </a:p>
          <a:p>
            <a:pPr lvl="2"/>
            <a:r>
              <a:rPr lang="en-US" dirty="0" err="1"/>
              <a:t>npm</a:t>
            </a:r>
            <a:r>
              <a:rPr lang="en-US" dirty="0"/>
              <a:t> run test</a:t>
            </a:r>
          </a:p>
          <a:p>
            <a:pPr lvl="3"/>
            <a:r>
              <a:rPr lang="en-US" dirty="0"/>
              <a:t>Starts the test runner.</a:t>
            </a:r>
          </a:p>
          <a:p>
            <a:pPr lvl="2"/>
            <a:r>
              <a:rPr lang="en-US" dirty="0" err="1"/>
              <a:t>npm</a:t>
            </a:r>
            <a:r>
              <a:rPr lang="en-US" dirty="0"/>
              <a:t> run eject</a:t>
            </a:r>
          </a:p>
          <a:p>
            <a:pPr lvl="3"/>
            <a:r>
              <a:rPr lang="en-US" dirty="0"/>
              <a:t>Removes this tool and copies build dependencies, configuration files and scripts into the app directory. If you do this, you can’t go back!</a:t>
            </a:r>
          </a:p>
        </p:txBody>
      </p:sp>
    </p:spTree>
    <p:extLst>
      <p:ext uri="{BB962C8B-B14F-4D97-AF65-F5344CB8AC3E}">
        <p14:creationId xmlns:p14="http://schemas.microsoft.com/office/powerpoint/2010/main" val="11484565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AA36320-D89A-45D7-9EB9-4CE05B61A061}"/>
              </a:ext>
            </a:extLst>
          </p:cNvPr>
          <p:cNvSpPr/>
          <p:nvPr/>
        </p:nvSpPr>
        <p:spPr>
          <a:xfrm>
            <a:off x="10000211" y="315884"/>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ES 2015 +</a:t>
            </a:r>
          </a:p>
          <a:p>
            <a:pPr algn="ctr"/>
            <a:r>
              <a:rPr lang="en-IN" dirty="0"/>
              <a:t>(Multiple Files)</a:t>
            </a:r>
          </a:p>
        </p:txBody>
      </p:sp>
      <p:cxnSp>
        <p:nvCxnSpPr>
          <p:cNvPr id="5" name="Straight Arrow Connector 4">
            <a:extLst>
              <a:ext uri="{FF2B5EF4-FFF2-40B4-BE49-F238E27FC236}">
                <a16:creationId xmlns:a16="http://schemas.microsoft.com/office/drawing/2014/main" id="{F1976606-D0BF-4024-8A3B-AEA189CE0778}"/>
              </a:ext>
            </a:extLst>
          </p:cNvPr>
          <p:cNvCxnSpPr/>
          <p:nvPr/>
        </p:nvCxnSpPr>
        <p:spPr>
          <a:xfrm>
            <a:off x="10943706" y="1230284"/>
            <a:ext cx="0"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6" name="TextBox 5">
            <a:extLst>
              <a:ext uri="{FF2B5EF4-FFF2-40B4-BE49-F238E27FC236}">
                <a16:creationId xmlns:a16="http://schemas.microsoft.com/office/drawing/2014/main" id="{6ED85E58-7DE2-4818-98CE-1A79D1B9F6C8}"/>
              </a:ext>
            </a:extLst>
          </p:cNvPr>
          <p:cNvSpPr txBox="1"/>
          <p:nvPr/>
        </p:nvSpPr>
        <p:spPr>
          <a:xfrm>
            <a:off x="9193638" y="1377726"/>
            <a:ext cx="1770789" cy="738664"/>
          </a:xfrm>
          <a:prstGeom prst="rect">
            <a:avLst/>
          </a:prstGeom>
          <a:noFill/>
        </p:spPr>
        <p:txBody>
          <a:bodyPr wrap="square" rtlCol="0">
            <a:spAutoFit/>
          </a:bodyPr>
          <a:lstStyle/>
          <a:p>
            <a:r>
              <a:rPr lang="en-IN" sz="1400" dirty="0"/>
              <a:t>Babel + </a:t>
            </a:r>
            <a:r>
              <a:rPr lang="en-IN" sz="1400" dirty="0" err="1"/>
              <a:t>Preset</a:t>
            </a:r>
            <a:r>
              <a:rPr lang="en-IN" sz="1400" dirty="0"/>
              <a:t> (React)</a:t>
            </a:r>
          </a:p>
          <a:p>
            <a:r>
              <a:rPr lang="en-IN" sz="1400" dirty="0" err="1"/>
              <a:t>Preset</a:t>
            </a:r>
            <a:r>
              <a:rPr lang="en-IN" sz="1400" dirty="0"/>
              <a:t> (Env) +</a:t>
            </a:r>
          </a:p>
          <a:p>
            <a:r>
              <a:rPr lang="en-IN" sz="1400" dirty="0" err="1"/>
              <a:t>Polyfill</a:t>
            </a:r>
            <a:r>
              <a:rPr lang="en-IN" sz="1400" dirty="0"/>
              <a:t> (core-</a:t>
            </a:r>
            <a:r>
              <a:rPr lang="en-IN" sz="1400" dirty="0" err="1"/>
              <a:t>js</a:t>
            </a:r>
            <a:r>
              <a:rPr lang="en-IN" sz="1400" dirty="0"/>
              <a:t>)</a:t>
            </a:r>
          </a:p>
        </p:txBody>
      </p:sp>
      <p:sp>
        <p:nvSpPr>
          <p:cNvPr id="7" name="Rectangle 6">
            <a:extLst>
              <a:ext uri="{FF2B5EF4-FFF2-40B4-BE49-F238E27FC236}">
                <a16:creationId xmlns:a16="http://schemas.microsoft.com/office/drawing/2014/main" id="{69D38F30-B4B1-452D-95B1-29E2D82C88AB}"/>
              </a:ext>
            </a:extLst>
          </p:cNvPr>
          <p:cNvSpPr/>
          <p:nvPr/>
        </p:nvSpPr>
        <p:spPr>
          <a:xfrm>
            <a:off x="10000211" y="2263833"/>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 Compatible Files </a:t>
            </a:r>
          </a:p>
          <a:p>
            <a:pPr algn="ctr"/>
            <a:r>
              <a:rPr lang="en-IN" dirty="0"/>
              <a:t>(Multiple Files)</a:t>
            </a:r>
          </a:p>
        </p:txBody>
      </p:sp>
      <p:cxnSp>
        <p:nvCxnSpPr>
          <p:cNvPr id="8" name="Straight Arrow Connector 7">
            <a:extLst>
              <a:ext uri="{FF2B5EF4-FFF2-40B4-BE49-F238E27FC236}">
                <a16:creationId xmlns:a16="http://schemas.microsoft.com/office/drawing/2014/main" id="{67ABADC6-CA66-4125-8C91-D80D39DA197D}"/>
              </a:ext>
            </a:extLst>
          </p:cNvPr>
          <p:cNvCxnSpPr/>
          <p:nvPr/>
        </p:nvCxnSpPr>
        <p:spPr>
          <a:xfrm flipH="1">
            <a:off x="10943705" y="3178233"/>
            <a:ext cx="1"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9" name="TextBox 8">
            <a:extLst>
              <a:ext uri="{FF2B5EF4-FFF2-40B4-BE49-F238E27FC236}">
                <a16:creationId xmlns:a16="http://schemas.microsoft.com/office/drawing/2014/main" id="{4C9D51ED-42F8-486B-8CB6-0DF7D84BEE90}"/>
              </a:ext>
            </a:extLst>
          </p:cNvPr>
          <p:cNvSpPr txBox="1"/>
          <p:nvPr/>
        </p:nvSpPr>
        <p:spPr>
          <a:xfrm>
            <a:off x="9897730" y="3495102"/>
            <a:ext cx="1011815" cy="369332"/>
          </a:xfrm>
          <a:prstGeom prst="rect">
            <a:avLst/>
          </a:prstGeom>
          <a:noFill/>
        </p:spPr>
        <p:txBody>
          <a:bodyPr wrap="none" rtlCol="0">
            <a:spAutoFit/>
          </a:bodyPr>
          <a:lstStyle/>
          <a:p>
            <a:r>
              <a:rPr lang="en-IN" dirty="0"/>
              <a:t>Bundling</a:t>
            </a:r>
          </a:p>
        </p:txBody>
      </p:sp>
      <p:sp>
        <p:nvSpPr>
          <p:cNvPr id="10" name="Rectangle 9">
            <a:extLst>
              <a:ext uri="{FF2B5EF4-FFF2-40B4-BE49-F238E27FC236}">
                <a16:creationId xmlns:a16="http://schemas.microsoft.com/office/drawing/2014/main" id="{6C0826B5-213B-4B2D-9AF3-EACB2F812839}"/>
              </a:ext>
            </a:extLst>
          </p:cNvPr>
          <p:cNvSpPr/>
          <p:nvPr/>
        </p:nvSpPr>
        <p:spPr>
          <a:xfrm>
            <a:off x="10000210" y="4211782"/>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Single File / Set of Files</a:t>
            </a:r>
          </a:p>
        </p:txBody>
      </p:sp>
      <p:cxnSp>
        <p:nvCxnSpPr>
          <p:cNvPr id="11" name="Connector: Elbow 10">
            <a:extLst>
              <a:ext uri="{FF2B5EF4-FFF2-40B4-BE49-F238E27FC236}">
                <a16:creationId xmlns:a16="http://schemas.microsoft.com/office/drawing/2014/main" id="{CB88B760-6356-44F5-B023-1795CFCD8ECC}"/>
              </a:ext>
            </a:extLst>
          </p:cNvPr>
          <p:cNvCxnSpPr/>
          <p:nvPr/>
        </p:nvCxnSpPr>
        <p:spPr>
          <a:xfrm rot="5400000">
            <a:off x="9513705" y="4546850"/>
            <a:ext cx="850669" cy="2009333"/>
          </a:xfrm>
          <a:prstGeom prst="bentConnector2">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2" name="TextBox 11">
            <a:extLst>
              <a:ext uri="{FF2B5EF4-FFF2-40B4-BE49-F238E27FC236}">
                <a16:creationId xmlns:a16="http://schemas.microsoft.com/office/drawing/2014/main" id="{12851AE0-0098-4647-A0A8-563269DEB54B}"/>
              </a:ext>
            </a:extLst>
          </p:cNvPr>
          <p:cNvSpPr txBox="1"/>
          <p:nvPr/>
        </p:nvSpPr>
        <p:spPr>
          <a:xfrm>
            <a:off x="9749595" y="5974757"/>
            <a:ext cx="1510350" cy="369332"/>
          </a:xfrm>
          <a:prstGeom prst="rect">
            <a:avLst/>
          </a:prstGeom>
          <a:noFill/>
        </p:spPr>
        <p:txBody>
          <a:bodyPr wrap="none" rtlCol="0">
            <a:spAutoFit/>
          </a:bodyPr>
          <a:lstStyle/>
          <a:p>
            <a:r>
              <a:rPr lang="en-IN" dirty="0"/>
              <a:t>Inject Bundles</a:t>
            </a:r>
          </a:p>
        </p:txBody>
      </p:sp>
      <p:sp>
        <p:nvSpPr>
          <p:cNvPr id="13" name="Rectangle 12">
            <a:extLst>
              <a:ext uri="{FF2B5EF4-FFF2-40B4-BE49-F238E27FC236}">
                <a16:creationId xmlns:a16="http://schemas.microsoft.com/office/drawing/2014/main" id="{32221C85-54D2-4081-AB09-3F6AF2B70D60}"/>
              </a:ext>
            </a:extLst>
          </p:cNvPr>
          <p:cNvSpPr/>
          <p:nvPr/>
        </p:nvSpPr>
        <p:spPr>
          <a:xfrm>
            <a:off x="7047383" y="5519651"/>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HTML PAGE</a:t>
            </a:r>
          </a:p>
        </p:txBody>
      </p:sp>
      <p:sp>
        <p:nvSpPr>
          <p:cNvPr id="14" name="Rectangle 13">
            <a:extLst>
              <a:ext uri="{FF2B5EF4-FFF2-40B4-BE49-F238E27FC236}">
                <a16:creationId xmlns:a16="http://schemas.microsoft.com/office/drawing/2014/main" id="{78F4EAB1-D63D-4290-90D0-CA73927B16DC}"/>
              </a:ext>
            </a:extLst>
          </p:cNvPr>
          <p:cNvSpPr/>
          <p:nvPr/>
        </p:nvSpPr>
        <p:spPr>
          <a:xfrm>
            <a:off x="3667972" y="5517557"/>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Local</a:t>
            </a:r>
          </a:p>
          <a:p>
            <a:pPr algn="ctr"/>
            <a:r>
              <a:rPr lang="en-IN" dirty="0"/>
              <a:t>HTTP Server</a:t>
            </a:r>
          </a:p>
        </p:txBody>
      </p:sp>
      <p:cxnSp>
        <p:nvCxnSpPr>
          <p:cNvPr id="15" name="Straight Arrow Connector 14">
            <a:extLst>
              <a:ext uri="{FF2B5EF4-FFF2-40B4-BE49-F238E27FC236}">
                <a16:creationId xmlns:a16="http://schemas.microsoft.com/office/drawing/2014/main" id="{06A8A5A5-D4FB-4557-B2BC-ACB42ED3BF5E}"/>
              </a:ext>
            </a:extLst>
          </p:cNvPr>
          <p:cNvCxnSpPr>
            <a:endCxn id="14" idx="3"/>
          </p:cNvCxnSpPr>
          <p:nvPr/>
        </p:nvCxnSpPr>
        <p:spPr>
          <a:xfrm flipH="1" flipV="1">
            <a:off x="5554961" y="5974757"/>
            <a:ext cx="1492422" cy="2094"/>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CE638B79-6742-4C1F-BB2A-BD154F7BB269}"/>
              </a:ext>
            </a:extLst>
          </p:cNvPr>
          <p:cNvSpPr txBox="1"/>
          <p:nvPr/>
        </p:nvSpPr>
        <p:spPr>
          <a:xfrm>
            <a:off x="5880031" y="6005914"/>
            <a:ext cx="842282" cy="369332"/>
          </a:xfrm>
          <a:prstGeom prst="rect">
            <a:avLst/>
          </a:prstGeom>
          <a:noFill/>
        </p:spPr>
        <p:txBody>
          <a:bodyPr wrap="none" rtlCol="0">
            <a:spAutoFit/>
          </a:bodyPr>
          <a:lstStyle/>
          <a:p>
            <a:r>
              <a:rPr lang="en-IN" dirty="0"/>
              <a:t>Deploy</a:t>
            </a:r>
          </a:p>
        </p:txBody>
      </p:sp>
      <p:sp>
        <p:nvSpPr>
          <p:cNvPr id="17" name="Rectangle: Rounded Corners 16">
            <a:extLst>
              <a:ext uri="{FF2B5EF4-FFF2-40B4-BE49-F238E27FC236}">
                <a16:creationId xmlns:a16="http://schemas.microsoft.com/office/drawing/2014/main" id="{F9080B70-9C4B-40DE-8994-A86A4B1F4069}"/>
              </a:ext>
            </a:extLst>
          </p:cNvPr>
          <p:cNvSpPr/>
          <p:nvPr/>
        </p:nvSpPr>
        <p:spPr>
          <a:xfrm>
            <a:off x="340822" y="3898669"/>
            <a:ext cx="2277685" cy="2801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a:t>
            </a:r>
          </a:p>
        </p:txBody>
      </p:sp>
      <p:cxnSp>
        <p:nvCxnSpPr>
          <p:cNvPr id="18" name="Straight Arrow Connector 17">
            <a:extLst>
              <a:ext uri="{FF2B5EF4-FFF2-40B4-BE49-F238E27FC236}">
                <a16:creationId xmlns:a16="http://schemas.microsoft.com/office/drawing/2014/main" id="{5CFC4E1C-C154-4D04-B79B-90AD419348A8}"/>
              </a:ext>
            </a:extLst>
          </p:cNvPr>
          <p:cNvCxnSpPr/>
          <p:nvPr/>
        </p:nvCxnSpPr>
        <p:spPr>
          <a:xfrm flipH="1">
            <a:off x="2618507" y="623454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82F2BE17-8198-42C0-89A5-6817DF97F93D}"/>
              </a:ext>
            </a:extLst>
          </p:cNvPr>
          <p:cNvCxnSpPr/>
          <p:nvPr/>
        </p:nvCxnSpPr>
        <p:spPr>
          <a:xfrm>
            <a:off x="2618507" y="568590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20" name="TextBox 19">
            <a:extLst>
              <a:ext uri="{FF2B5EF4-FFF2-40B4-BE49-F238E27FC236}">
                <a16:creationId xmlns:a16="http://schemas.microsoft.com/office/drawing/2014/main" id="{A459E4DB-ECC1-4778-A160-031DC6C341FA}"/>
              </a:ext>
            </a:extLst>
          </p:cNvPr>
          <p:cNvSpPr txBox="1"/>
          <p:nvPr/>
        </p:nvSpPr>
        <p:spPr>
          <a:xfrm>
            <a:off x="7821634" y="4011727"/>
            <a:ext cx="1235082" cy="400110"/>
          </a:xfrm>
          <a:prstGeom prst="rect">
            <a:avLst/>
          </a:prstGeom>
          <a:noFill/>
        </p:spPr>
        <p:txBody>
          <a:bodyPr wrap="none" rtlCol="0">
            <a:spAutoFit/>
          </a:bodyPr>
          <a:lstStyle/>
          <a:p>
            <a:r>
              <a:rPr lang="en-IN" sz="2000" b="1" dirty="0"/>
              <a:t>WEBPACK</a:t>
            </a:r>
          </a:p>
        </p:txBody>
      </p:sp>
      <p:cxnSp>
        <p:nvCxnSpPr>
          <p:cNvPr id="21" name="Straight Connector 20">
            <a:extLst>
              <a:ext uri="{FF2B5EF4-FFF2-40B4-BE49-F238E27FC236}">
                <a16:creationId xmlns:a16="http://schemas.microsoft.com/office/drawing/2014/main" id="{80F99B30-4592-4F5E-B153-2ABE14B33A23}"/>
              </a:ext>
            </a:extLst>
          </p:cNvPr>
          <p:cNvCxnSpPr/>
          <p:nvPr/>
        </p:nvCxnSpPr>
        <p:spPr>
          <a:xfrm flipH="1">
            <a:off x="6902364" y="240022"/>
            <a:ext cx="2942705" cy="5284801"/>
          </a:xfrm>
          <a:prstGeom prst="line">
            <a:avLst/>
          </a:prstGeom>
        </p:spPr>
        <p:style>
          <a:lnRef idx="3">
            <a:schemeClr val="accent2"/>
          </a:lnRef>
          <a:fillRef idx="0">
            <a:schemeClr val="accent2"/>
          </a:fillRef>
          <a:effectRef idx="2">
            <a:schemeClr val="accent2"/>
          </a:effectRef>
          <a:fontRef idx="minor">
            <a:schemeClr val="tx1"/>
          </a:fontRef>
        </p:style>
      </p:cxnSp>
      <p:sp>
        <p:nvSpPr>
          <p:cNvPr id="22" name="TextBox 21">
            <a:extLst>
              <a:ext uri="{FF2B5EF4-FFF2-40B4-BE49-F238E27FC236}">
                <a16:creationId xmlns:a16="http://schemas.microsoft.com/office/drawing/2014/main" id="{47C26793-639A-4AA8-A90B-3D47B5F8BFA1}"/>
              </a:ext>
            </a:extLst>
          </p:cNvPr>
          <p:cNvSpPr txBox="1"/>
          <p:nvPr/>
        </p:nvSpPr>
        <p:spPr>
          <a:xfrm>
            <a:off x="6826857" y="2552051"/>
            <a:ext cx="1444178" cy="830997"/>
          </a:xfrm>
          <a:prstGeom prst="rect">
            <a:avLst/>
          </a:prstGeom>
          <a:noFill/>
        </p:spPr>
        <p:txBody>
          <a:bodyPr wrap="none" rtlCol="0">
            <a:spAutoFit/>
          </a:bodyPr>
          <a:lstStyle/>
          <a:p>
            <a:pPr algn="ctr"/>
            <a:r>
              <a:rPr lang="en-IN" sz="2400" b="1" dirty="0"/>
              <a:t>WEBPACK</a:t>
            </a:r>
          </a:p>
          <a:p>
            <a:pPr algn="ctr"/>
            <a:r>
              <a:rPr lang="en-IN" sz="2400" b="1" dirty="0"/>
              <a:t>CLI</a:t>
            </a:r>
          </a:p>
        </p:txBody>
      </p:sp>
      <p:sp>
        <p:nvSpPr>
          <p:cNvPr id="23" name="TextBox 22">
            <a:extLst>
              <a:ext uri="{FF2B5EF4-FFF2-40B4-BE49-F238E27FC236}">
                <a16:creationId xmlns:a16="http://schemas.microsoft.com/office/drawing/2014/main" id="{5A39DEA2-2774-456B-A95B-8406656881E4}"/>
              </a:ext>
            </a:extLst>
          </p:cNvPr>
          <p:cNvSpPr txBox="1"/>
          <p:nvPr/>
        </p:nvSpPr>
        <p:spPr>
          <a:xfrm>
            <a:off x="6668400" y="2100023"/>
            <a:ext cx="1854995" cy="369332"/>
          </a:xfrm>
          <a:prstGeom prst="rect">
            <a:avLst/>
          </a:prstGeom>
          <a:noFill/>
        </p:spPr>
        <p:txBody>
          <a:bodyPr wrap="none" rtlCol="0">
            <a:spAutoFit/>
          </a:bodyPr>
          <a:lstStyle/>
          <a:p>
            <a:r>
              <a:rPr lang="en-IN" dirty="0"/>
              <a:t>Build your project</a:t>
            </a:r>
          </a:p>
        </p:txBody>
      </p:sp>
      <p:cxnSp>
        <p:nvCxnSpPr>
          <p:cNvPr id="24" name="Straight Connector 23">
            <a:extLst>
              <a:ext uri="{FF2B5EF4-FFF2-40B4-BE49-F238E27FC236}">
                <a16:creationId xmlns:a16="http://schemas.microsoft.com/office/drawing/2014/main" id="{CDEB1CEF-3D26-4C1F-A874-D1163E0811F7}"/>
              </a:ext>
            </a:extLst>
          </p:cNvPr>
          <p:cNvCxnSpPr/>
          <p:nvPr/>
        </p:nvCxnSpPr>
        <p:spPr>
          <a:xfrm flipH="1">
            <a:off x="4360026" y="230662"/>
            <a:ext cx="2872047" cy="5191283"/>
          </a:xfrm>
          <a:prstGeom prst="line">
            <a:avLst/>
          </a:prstGeom>
        </p:spPr>
        <p:style>
          <a:lnRef idx="3">
            <a:schemeClr val="accent2"/>
          </a:lnRef>
          <a:fillRef idx="0">
            <a:schemeClr val="accent2"/>
          </a:fillRef>
          <a:effectRef idx="2">
            <a:schemeClr val="accent2"/>
          </a:effectRef>
          <a:fontRef idx="minor">
            <a:schemeClr val="tx1"/>
          </a:fontRef>
        </p:style>
      </p:cxnSp>
      <p:sp>
        <p:nvSpPr>
          <p:cNvPr id="25" name="TextBox 24">
            <a:extLst>
              <a:ext uri="{FF2B5EF4-FFF2-40B4-BE49-F238E27FC236}">
                <a16:creationId xmlns:a16="http://schemas.microsoft.com/office/drawing/2014/main" id="{D8368237-0D50-4C5A-AB94-A61F8BED48E3}"/>
              </a:ext>
            </a:extLst>
          </p:cNvPr>
          <p:cNvSpPr txBox="1"/>
          <p:nvPr/>
        </p:nvSpPr>
        <p:spPr>
          <a:xfrm>
            <a:off x="3502024" y="2598003"/>
            <a:ext cx="2160720" cy="830997"/>
          </a:xfrm>
          <a:prstGeom prst="rect">
            <a:avLst/>
          </a:prstGeom>
          <a:noFill/>
        </p:spPr>
        <p:txBody>
          <a:bodyPr wrap="none" rtlCol="0">
            <a:spAutoFit/>
          </a:bodyPr>
          <a:lstStyle/>
          <a:p>
            <a:pPr algn="ctr"/>
            <a:r>
              <a:rPr lang="en-IN" sz="2400" b="1" dirty="0"/>
              <a:t>WEBPACK-DEV-</a:t>
            </a:r>
          </a:p>
          <a:p>
            <a:pPr algn="ctr"/>
            <a:r>
              <a:rPr lang="en-IN" sz="2400" b="1" dirty="0"/>
              <a:t>SERVER</a:t>
            </a:r>
          </a:p>
        </p:txBody>
      </p:sp>
      <p:sp>
        <p:nvSpPr>
          <p:cNvPr id="26" name="TextBox 25">
            <a:extLst>
              <a:ext uri="{FF2B5EF4-FFF2-40B4-BE49-F238E27FC236}">
                <a16:creationId xmlns:a16="http://schemas.microsoft.com/office/drawing/2014/main" id="{5AAA1410-91D4-441D-ADFF-595D976B5048}"/>
              </a:ext>
            </a:extLst>
          </p:cNvPr>
          <p:cNvSpPr txBox="1"/>
          <p:nvPr/>
        </p:nvSpPr>
        <p:spPr>
          <a:xfrm>
            <a:off x="3573022" y="1832981"/>
            <a:ext cx="2328523" cy="646331"/>
          </a:xfrm>
          <a:prstGeom prst="rect">
            <a:avLst/>
          </a:prstGeom>
          <a:noFill/>
        </p:spPr>
        <p:txBody>
          <a:bodyPr wrap="none" rtlCol="0">
            <a:spAutoFit/>
          </a:bodyPr>
          <a:lstStyle/>
          <a:p>
            <a:pPr algn="ctr"/>
            <a:r>
              <a:rPr lang="en-IN" dirty="0"/>
              <a:t>Build &amp; Deploy your </a:t>
            </a:r>
          </a:p>
          <a:p>
            <a:pPr algn="ctr"/>
            <a:r>
              <a:rPr lang="en-IN" dirty="0"/>
              <a:t>Project on Local Server</a:t>
            </a:r>
          </a:p>
        </p:txBody>
      </p:sp>
      <p:cxnSp>
        <p:nvCxnSpPr>
          <p:cNvPr id="27" name="Straight Connector 26">
            <a:extLst>
              <a:ext uri="{FF2B5EF4-FFF2-40B4-BE49-F238E27FC236}">
                <a16:creationId xmlns:a16="http://schemas.microsoft.com/office/drawing/2014/main" id="{76E6581F-F0D0-4DBD-8965-F1D4663EFB24}"/>
              </a:ext>
            </a:extLst>
          </p:cNvPr>
          <p:cNvCxnSpPr>
            <a:cxnSpLocks/>
          </p:cNvCxnSpPr>
          <p:nvPr/>
        </p:nvCxnSpPr>
        <p:spPr>
          <a:xfrm>
            <a:off x="3017520" y="1130531"/>
            <a:ext cx="0" cy="5569527"/>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0B23242-08BA-44F9-B281-E6B08B25BAD8}"/>
              </a:ext>
            </a:extLst>
          </p:cNvPr>
          <p:cNvSpPr txBox="1"/>
          <p:nvPr/>
        </p:nvSpPr>
        <p:spPr>
          <a:xfrm>
            <a:off x="74021" y="1130531"/>
            <a:ext cx="2392578" cy="1200329"/>
          </a:xfrm>
          <a:prstGeom prst="rect">
            <a:avLst/>
          </a:prstGeom>
          <a:noFill/>
        </p:spPr>
        <p:txBody>
          <a:bodyPr wrap="none" rtlCol="0">
            <a:spAutoFit/>
          </a:bodyPr>
          <a:lstStyle/>
          <a:p>
            <a:r>
              <a:rPr lang="en-IN" dirty="0"/>
              <a:t>Manual Configuration</a:t>
            </a:r>
          </a:p>
          <a:p>
            <a:pPr>
              <a:tabLst>
                <a:tab pos="182563" algn="l"/>
              </a:tabLst>
            </a:pPr>
            <a:r>
              <a:rPr lang="en-IN" dirty="0"/>
              <a:t>	Learn Node JS</a:t>
            </a:r>
          </a:p>
          <a:p>
            <a:pPr>
              <a:tabLst>
                <a:tab pos="182563" algn="l"/>
              </a:tabLst>
            </a:pPr>
            <a:r>
              <a:rPr lang="en-IN" dirty="0"/>
              <a:t>	Learn Webpack</a:t>
            </a:r>
          </a:p>
          <a:p>
            <a:pPr>
              <a:tabLst>
                <a:tab pos="182563" algn="l"/>
              </a:tabLst>
            </a:pPr>
            <a:r>
              <a:rPr lang="en-IN" dirty="0"/>
              <a:t>	Learn Babel &amp; Config.</a:t>
            </a:r>
          </a:p>
        </p:txBody>
      </p:sp>
      <p:sp>
        <p:nvSpPr>
          <p:cNvPr id="30" name="TextBox 29">
            <a:extLst>
              <a:ext uri="{FF2B5EF4-FFF2-40B4-BE49-F238E27FC236}">
                <a16:creationId xmlns:a16="http://schemas.microsoft.com/office/drawing/2014/main" id="{160BF1D8-FEC6-4D49-861A-6D5068C3A479}"/>
              </a:ext>
            </a:extLst>
          </p:cNvPr>
          <p:cNvSpPr txBox="1"/>
          <p:nvPr/>
        </p:nvSpPr>
        <p:spPr>
          <a:xfrm>
            <a:off x="55379" y="2598003"/>
            <a:ext cx="2978764" cy="646331"/>
          </a:xfrm>
          <a:prstGeom prst="rect">
            <a:avLst/>
          </a:prstGeom>
          <a:noFill/>
        </p:spPr>
        <p:txBody>
          <a:bodyPr wrap="none" rtlCol="0">
            <a:spAutoFit/>
          </a:bodyPr>
          <a:lstStyle/>
          <a:p>
            <a:r>
              <a:rPr lang="en-IN" dirty="0"/>
              <a:t>Auto Configuration</a:t>
            </a:r>
          </a:p>
          <a:p>
            <a:pPr>
              <a:tabLst>
                <a:tab pos="182563" algn="l"/>
              </a:tabLst>
            </a:pPr>
            <a:r>
              <a:rPr lang="en-IN" dirty="0"/>
              <a:t>	create-react-app (React CLI)</a:t>
            </a:r>
          </a:p>
        </p:txBody>
      </p:sp>
      <p:sp>
        <p:nvSpPr>
          <p:cNvPr id="32" name="TextBox 31">
            <a:extLst>
              <a:ext uri="{FF2B5EF4-FFF2-40B4-BE49-F238E27FC236}">
                <a16:creationId xmlns:a16="http://schemas.microsoft.com/office/drawing/2014/main" id="{DD13DD6E-2832-426A-AB52-F95ADB8DB04A}"/>
              </a:ext>
            </a:extLst>
          </p:cNvPr>
          <p:cNvSpPr txBox="1"/>
          <p:nvPr/>
        </p:nvSpPr>
        <p:spPr>
          <a:xfrm>
            <a:off x="211958" y="166255"/>
            <a:ext cx="3518335" cy="523220"/>
          </a:xfrm>
          <a:prstGeom prst="rect">
            <a:avLst/>
          </a:prstGeom>
          <a:noFill/>
        </p:spPr>
        <p:txBody>
          <a:bodyPr wrap="none" rtlCol="0">
            <a:spAutoFit/>
          </a:bodyPr>
          <a:lstStyle/>
          <a:p>
            <a:r>
              <a:rPr lang="en-IN" sz="2800" b="1" dirty="0"/>
              <a:t>React Client Side Build</a:t>
            </a:r>
          </a:p>
        </p:txBody>
      </p:sp>
      <p:sp>
        <p:nvSpPr>
          <p:cNvPr id="31" name="Rectangle 30">
            <a:extLst>
              <a:ext uri="{FF2B5EF4-FFF2-40B4-BE49-F238E27FC236}">
                <a16:creationId xmlns:a16="http://schemas.microsoft.com/office/drawing/2014/main" id="{2B91360F-A0F6-4644-94E1-5BBFAADD32AC}"/>
              </a:ext>
            </a:extLst>
          </p:cNvPr>
          <p:cNvSpPr/>
          <p:nvPr/>
        </p:nvSpPr>
        <p:spPr>
          <a:xfrm>
            <a:off x="3325091" y="1729047"/>
            <a:ext cx="5765781" cy="2751513"/>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33" name="TextBox 32">
            <a:extLst>
              <a:ext uri="{FF2B5EF4-FFF2-40B4-BE49-F238E27FC236}">
                <a16:creationId xmlns:a16="http://schemas.microsoft.com/office/drawing/2014/main" id="{7B2679EB-65AA-4B6F-9D71-7BD0AAA068E0}"/>
              </a:ext>
            </a:extLst>
          </p:cNvPr>
          <p:cNvSpPr txBox="1"/>
          <p:nvPr/>
        </p:nvSpPr>
        <p:spPr>
          <a:xfrm>
            <a:off x="3327703" y="1362063"/>
            <a:ext cx="1341201" cy="369332"/>
          </a:xfrm>
          <a:prstGeom prst="rect">
            <a:avLst/>
          </a:prstGeom>
          <a:noFill/>
        </p:spPr>
        <p:txBody>
          <a:bodyPr wrap="none" rtlCol="0">
            <a:spAutoFit/>
          </a:bodyPr>
          <a:lstStyle/>
          <a:p>
            <a:r>
              <a:rPr lang="en-IN" dirty="0"/>
              <a:t>react-scripts</a:t>
            </a:r>
          </a:p>
        </p:txBody>
      </p:sp>
    </p:spTree>
    <p:extLst>
      <p:ext uri="{BB962C8B-B14F-4D97-AF65-F5344CB8AC3E}">
        <p14:creationId xmlns:p14="http://schemas.microsoft.com/office/powerpoint/2010/main" val="37190649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F6BA8-FFBA-4C3C-B9D3-C4266CEE17B3}"/>
              </a:ext>
            </a:extLst>
          </p:cNvPr>
          <p:cNvSpPr>
            <a:spLocks noGrp="1"/>
          </p:cNvSpPr>
          <p:nvPr>
            <p:ph type="title"/>
          </p:nvPr>
        </p:nvSpPr>
        <p:spPr/>
        <p:txBody>
          <a:bodyPr/>
          <a:lstStyle/>
          <a:p>
            <a:r>
              <a:rPr lang="en-US" dirty="0"/>
              <a:t>State</a:t>
            </a:r>
          </a:p>
        </p:txBody>
      </p:sp>
      <p:sp>
        <p:nvSpPr>
          <p:cNvPr id="3" name="Content Placeholder 2">
            <a:extLst>
              <a:ext uri="{FF2B5EF4-FFF2-40B4-BE49-F238E27FC236}">
                <a16:creationId xmlns:a16="http://schemas.microsoft.com/office/drawing/2014/main" id="{0361F06F-9E7C-43D9-8BB3-7E1BC6FBA896}"/>
              </a:ext>
            </a:extLst>
          </p:cNvPr>
          <p:cNvSpPr>
            <a:spLocks noGrp="1"/>
          </p:cNvSpPr>
          <p:nvPr>
            <p:ph idx="1"/>
          </p:nvPr>
        </p:nvSpPr>
        <p:spPr/>
        <p:txBody>
          <a:bodyPr/>
          <a:lstStyle/>
          <a:p>
            <a:r>
              <a:rPr lang="en-US" dirty="0"/>
              <a:t>The state is an updatable structure that is used to contain data or information about the component and can change over time. </a:t>
            </a:r>
          </a:p>
          <a:p>
            <a:r>
              <a:rPr lang="en-US" dirty="0"/>
              <a:t>The change in state can happen as a response to user action or system event. </a:t>
            </a:r>
          </a:p>
          <a:p>
            <a:r>
              <a:rPr lang="en-US" dirty="0"/>
              <a:t>It is the heart of the react component which determines the behavior of the component and how it will render. </a:t>
            </a:r>
          </a:p>
          <a:p>
            <a:r>
              <a:rPr lang="en-US" dirty="0"/>
              <a:t>It represents the component's local state or information. </a:t>
            </a:r>
          </a:p>
          <a:p>
            <a:r>
              <a:rPr lang="en-US" dirty="0"/>
              <a:t>It can only be accessed or modified inside the component or by the component directly.</a:t>
            </a:r>
          </a:p>
        </p:txBody>
      </p:sp>
    </p:spTree>
    <p:extLst>
      <p:ext uri="{BB962C8B-B14F-4D97-AF65-F5344CB8AC3E}">
        <p14:creationId xmlns:p14="http://schemas.microsoft.com/office/powerpoint/2010/main" val="25432283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A4237-CF74-4FC9-9DB5-A78CE20C8640}"/>
              </a:ext>
            </a:extLst>
          </p:cNvPr>
          <p:cNvSpPr>
            <a:spLocks noGrp="1"/>
          </p:cNvSpPr>
          <p:nvPr>
            <p:ph type="title"/>
          </p:nvPr>
        </p:nvSpPr>
        <p:spPr/>
        <p:txBody>
          <a:bodyPr/>
          <a:lstStyle/>
          <a:p>
            <a:r>
              <a:rPr lang="en-US" dirty="0"/>
              <a:t>Props</a:t>
            </a:r>
          </a:p>
        </p:txBody>
      </p:sp>
      <p:sp>
        <p:nvSpPr>
          <p:cNvPr id="3" name="Content Placeholder 2">
            <a:extLst>
              <a:ext uri="{FF2B5EF4-FFF2-40B4-BE49-F238E27FC236}">
                <a16:creationId xmlns:a16="http://schemas.microsoft.com/office/drawing/2014/main" id="{6E493C83-65B9-4A38-8A51-D08F153569B1}"/>
              </a:ext>
            </a:extLst>
          </p:cNvPr>
          <p:cNvSpPr>
            <a:spLocks noGrp="1"/>
          </p:cNvSpPr>
          <p:nvPr>
            <p:ph idx="1"/>
          </p:nvPr>
        </p:nvSpPr>
        <p:spPr/>
        <p:txBody>
          <a:bodyPr/>
          <a:lstStyle/>
          <a:p>
            <a:r>
              <a:rPr lang="en-US" dirty="0"/>
              <a:t>Props are read-only structure. </a:t>
            </a:r>
          </a:p>
          <a:p>
            <a:r>
              <a:rPr lang="en-US" dirty="0"/>
              <a:t>It is an object which stores the value of attributes of a component and work similar to the HTML attributes. </a:t>
            </a:r>
          </a:p>
          <a:p>
            <a:r>
              <a:rPr lang="en-US" dirty="0"/>
              <a:t>It allows passing data from one component to other components.</a:t>
            </a:r>
          </a:p>
          <a:p>
            <a:r>
              <a:rPr lang="en-US" dirty="0"/>
              <a:t>Props are immutable so we cannot modify the props from inside the component.</a:t>
            </a:r>
          </a:p>
        </p:txBody>
      </p:sp>
    </p:spTree>
    <p:extLst>
      <p:ext uri="{BB962C8B-B14F-4D97-AF65-F5344CB8AC3E}">
        <p14:creationId xmlns:p14="http://schemas.microsoft.com/office/powerpoint/2010/main" val="24518275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51205-93A4-4BF5-8D42-F83F693EAF60}"/>
              </a:ext>
            </a:extLst>
          </p:cNvPr>
          <p:cNvSpPr>
            <a:spLocks noGrp="1"/>
          </p:cNvSpPr>
          <p:nvPr>
            <p:ph type="title"/>
          </p:nvPr>
        </p:nvSpPr>
        <p:spPr>
          <a:xfrm>
            <a:off x="838200" y="365125"/>
            <a:ext cx="10515600" cy="1325563"/>
          </a:xfrm>
        </p:spPr>
        <p:txBody>
          <a:bodyPr/>
          <a:lstStyle/>
          <a:p>
            <a:r>
              <a:rPr lang="en-US"/>
              <a:t>Props vs State</a:t>
            </a:r>
            <a:endParaRPr lang="en-US" dirty="0"/>
          </a:p>
        </p:txBody>
      </p:sp>
      <p:graphicFrame>
        <p:nvGraphicFramePr>
          <p:cNvPr id="6" name="Table 5">
            <a:extLst>
              <a:ext uri="{FF2B5EF4-FFF2-40B4-BE49-F238E27FC236}">
                <a16:creationId xmlns:a16="http://schemas.microsoft.com/office/drawing/2014/main" id="{7ED6FDCF-7A38-4758-9B1F-6F9D5136890B}"/>
              </a:ext>
            </a:extLst>
          </p:cNvPr>
          <p:cNvGraphicFramePr>
            <a:graphicFrameLocks noGrp="1"/>
          </p:cNvGraphicFramePr>
          <p:nvPr>
            <p:extLst>
              <p:ext uri="{D42A27DB-BD31-4B8C-83A1-F6EECF244321}">
                <p14:modId xmlns:p14="http://schemas.microsoft.com/office/powerpoint/2010/main" val="3385412668"/>
              </p:ext>
            </p:extLst>
          </p:nvPr>
        </p:nvGraphicFramePr>
        <p:xfrm>
          <a:off x="838200" y="1825625"/>
          <a:ext cx="10515600" cy="4481957"/>
        </p:xfrm>
        <a:graphic>
          <a:graphicData uri="http://schemas.openxmlformats.org/drawingml/2006/table">
            <a:tbl>
              <a:tblPr>
                <a:tableStyleId>{46F890A9-2807-4EBB-B81D-B2AA78EC7F39}</a:tableStyleId>
              </a:tblPr>
              <a:tblGrid>
                <a:gridCol w="5257800">
                  <a:extLst>
                    <a:ext uri="{9D8B030D-6E8A-4147-A177-3AD203B41FA5}">
                      <a16:colId xmlns:a16="http://schemas.microsoft.com/office/drawing/2014/main" val="3863117934"/>
                    </a:ext>
                  </a:extLst>
                </a:gridCol>
                <a:gridCol w="5257800">
                  <a:extLst>
                    <a:ext uri="{9D8B030D-6E8A-4147-A177-3AD203B41FA5}">
                      <a16:colId xmlns:a16="http://schemas.microsoft.com/office/drawing/2014/main" val="2897757038"/>
                    </a:ext>
                  </a:extLst>
                </a:gridCol>
              </a:tblGrid>
              <a:tr h="0">
                <a:tc>
                  <a:txBody>
                    <a:bodyPr/>
                    <a:lstStyle/>
                    <a:p>
                      <a:pPr algn="ctr" fontAlgn="t"/>
                      <a:r>
                        <a:rPr lang="en-US" sz="2400" b="1" dirty="0">
                          <a:solidFill>
                            <a:schemeClr val="bg1"/>
                          </a:solidFill>
                          <a:effectLst/>
                        </a:rPr>
                        <a:t>Props</a:t>
                      </a:r>
                      <a:endParaRPr lang="en-US" sz="2400" b="1" dirty="0">
                        <a:solidFill>
                          <a:schemeClr val="bg1"/>
                        </a:solidFill>
                        <a:effectLst/>
                        <a:latin typeface="times new roman" panose="02020603050405020304" pitchFamily="18" charset="0"/>
                      </a:endParaRPr>
                    </a:p>
                  </a:txBody>
                  <a:tcPr marL="45720" marR="45720">
                    <a:lnR w="38100" cap="flat" cmpd="sng" algn="ctr">
                      <a:solidFill>
                        <a:schemeClr val="tx1"/>
                      </a:solidFill>
                      <a:prstDash val="solid"/>
                      <a:round/>
                      <a:headEnd type="none" w="med" len="med"/>
                      <a:tailEnd type="none" w="med" len="med"/>
                    </a:lnR>
                    <a:solidFill>
                      <a:srgbClr val="0070C0"/>
                    </a:solidFill>
                  </a:tcPr>
                </a:tc>
                <a:tc>
                  <a:txBody>
                    <a:bodyPr/>
                    <a:lstStyle/>
                    <a:p>
                      <a:pPr algn="ctr" fontAlgn="t"/>
                      <a:r>
                        <a:rPr lang="en-US" sz="2400" b="1" dirty="0">
                          <a:solidFill>
                            <a:schemeClr val="bg1"/>
                          </a:solidFill>
                          <a:effectLst/>
                        </a:rPr>
                        <a:t>State</a:t>
                      </a:r>
                      <a:endParaRPr lang="en-US" sz="2400" b="1" dirty="0">
                        <a:solidFill>
                          <a:schemeClr val="bg1"/>
                        </a:solidFill>
                        <a:effectLst/>
                        <a:latin typeface="times new roman" panose="02020603050405020304" pitchFamily="18" charset="0"/>
                      </a:endParaRPr>
                    </a:p>
                  </a:txBody>
                  <a:tcPr marL="45720" marR="45720">
                    <a:lnL w="38100" cap="flat" cmpd="sng" algn="ctr">
                      <a:solidFill>
                        <a:schemeClr val="tx1"/>
                      </a:solidFill>
                      <a:prstDash val="solid"/>
                      <a:round/>
                      <a:headEnd type="none" w="med" len="med"/>
                      <a:tailEnd type="none" w="med" len="med"/>
                    </a:lnL>
                    <a:solidFill>
                      <a:srgbClr val="0070C0"/>
                    </a:solidFill>
                  </a:tcPr>
                </a:tc>
                <a:extLst>
                  <a:ext uri="{0D108BD9-81ED-4DB2-BD59-A6C34878D82A}">
                    <a16:rowId xmlns:a16="http://schemas.microsoft.com/office/drawing/2014/main" val="287158724"/>
                  </a:ext>
                </a:extLst>
              </a:tr>
              <a:tr h="391641">
                <a:tc>
                  <a:txBody>
                    <a:bodyPr/>
                    <a:lstStyle/>
                    <a:p>
                      <a:pPr marL="268288" indent="-268288" algn="just" fontAlgn="t"/>
                      <a:r>
                        <a:rPr lang="en-US" sz="2000" dirty="0">
                          <a:effectLst/>
                        </a:rPr>
                        <a:t>Props are read-only.</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changes can be asynchronous.</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150829891"/>
                  </a:ext>
                </a:extLst>
              </a:tr>
              <a:tr h="243230">
                <a:tc>
                  <a:txBody>
                    <a:bodyPr/>
                    <a:lstStyle/>
                    <a:p>
                      <a:pPr algn="just" fontAlgn="t"/>
                      <a:r>
                        <a:rPr lang="en-US" sz="2000" dirty="0">
                          <a:effectLst/>
                        </a:rPr>
                        <a:t>Props are immutable.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is mutable.</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30364677"/>
                  </a:ext>
                </a:extLst>
              </a:tr>
              <a:tr h="762669">
                <a:tc>
                  <a:txBody>
                    <a:bodyPr/>
                    <a:lstStyle/>
                    <a:p>
                      <a:pPr algn="just" fontAlgn="t">
                        <a:tabLst/>
                      </a:pPr>
                      <a:r>
                        <a:rPr lang="en-US" sz="2000" dirty="0">
                          <a:effectLst/>
                        </a:rPr>
                        <a:t>Props allow you to pass data from one component to other components as an argument.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holds information about the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25414363"/>
                  </a:ext>
                </a:extLst>
              </a:tr>
              <a:tr h="540052">
                <a:tc>
                  <a:txBody>
                    <a:bodyPr/>
                    <a:lstStyle/>
                    <a:p>
                      <a:pPr algn="just" fontAlgn="t"/>
                      <a:r>
                        <a:rPr lang="en-US" sz="2000" dirty="0">
                          <a:effectLst/>
                        </a:rPr>
                        <a:t>Props can be accessed by the child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be accessed by child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938025783"/>
                  </a:ext>
                </a:extLst>
              </a:tr>
              <a:tr h="688464">
                <a:tc>
                  <a:txBody>
                    <a:bodyPr/>
                    <a:lstStyle/>
                    <a:p>
                      <a:pPr algn="just" fontAlgn="t"/>
                      <a:r>
                        <a:rPr lang="en-US" sz="2000" dirty="0">
                          <a:effectLst/>
                        </a:rPr>
                        <a:t>Props are used to communicate between components.</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States can be used for rendering dynamic changes within the component.</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35947506"/>
                  </a:ext>
                </a:extLst>
              </a:tr>
              <a:tr h="465847">
                <a:tc>
                  <a:txBody>
                    <a:bodyPr/>
                    <a:lstStyle/>
                    <a:p>
                      <a:pPr algn="just" fontAlgn="t"/>
                      <a:r>
                        <a:rPr lang="en-US" sz="2000" dirty="0">
                          <a:effectLst/>
                        </a:rPr>
                        <a:t>Props make components reusable.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make components reusable.</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98556329"/>
                  </a:ext>
                </a:extLst>
              </a:tr>
              <a:tr h="762669">
                <a:tc>
                  <a:txBody>
                    <a:bodyPr/>
                    <a:lstStyle/>
                    <a:p>
                      <a:pPr algn="just" fontAlgn="t"/>
                      <a:r>
                        <a:rPr lang="en-US" sz="2000" dirty="0">
                          <a:effectLst/>
                        </a:rPr>
                        <a:t>Props are external and controlled by whatever renders the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The State is internal and controlled by the React Component itself.</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622946366"/>
                  </a:ext>
                </a:extLst>
              </a:tr>
            </a:tbl>
          </a:graphicData>
        </a:graphic>
      </p:graphicFrame>
    </p:spTree>
    <p:extLst>
      <p:ext uri="{BB962C8B-B14F-4D97-AF65-F5344CB8AC3E}">
        <p14:creationId xmlns:p14="http://schemas.microsoft.com/office/powerpoint/2010/main" val="25149104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9177185-CFB9-4F74-A133-E3D5A917A8B4}"/>
              </a:ext>
            </a:extLst>
          </p:cNvPr>
          <p:cNvSpPr/>
          <p:nvPr/>
        </p:nvSpPr>
        <p:spPr>
          <a:xfrm>
            <a:off x="1657350" y="838200"/>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Component</a:t>
            </a:r>
          </a:p>
          <a:p>
            <a:pPr algn="ctr"/>
            <a:r>
              <a:rPr lang="en-IN" dirty="0"/>
              <a:t>(state)</a:t>
            </a:r>
          </a:p>
        </p:txBody>
      </p:sp>
      <p:sp>
        <p:nvSpPr>
          <p:cNvPr id="5" name="TextBox 4">
            <a:extLst>
              <a:ext uri="{FF2B5EF4-FFF2-40B4-BE49-F238E27FC236}">
                <a16:creationId xmlns:a16="http://schemas.microsoft.com/office/drawing/2014/main" id="{9322C02D-85F9-4EEC-9977-15FA026A5D39}"/>
              </a:ext>
            </a:extLst>
          </p:cNvPr>
          <p:cNvSpPr txBox="1"/>
          <p:nvPr/>
        </p:nvSpPr>
        <p:spPr>
          <a:xfrm>
            <a:off x="447675" y="468868"/>
            <a:ext cx="715196" cy="369332"/>
          </a:xfrm>
          <a:prstGeom prst="rect">
            <a:avLst/>
          </a:prstGeom>
          <a:noFill/>
        </p:spPr>
        <p:txBody>
          <a:bodyPr wrap="none" rtlCol="0">
            <a:spAutoFit/>
          </a:bodyPr>
          <a:lstStyle/>
          <a:p>
            <a:r>
              <a:rPr lang="en-IN" dirty="0"/>
              <a:t>props</a:t>
            </a:r>
          </a:p>
        </p:txBody>
      </p:sp>
      <p:cxnSp>
        <p:nvCxnSpPr>
          <p:cNvPr id="6" name="Straight Arrow Connector 5">
            <a:extLst>
              <a:ext uri="{FF2B5EF4-FFF2-40B4-BE49-F238E27FC236}">
                <a16:creationId xmlns:a16="http://schemas.microsoft.com/office/drawing/2014/main" id="{AE873EC9-6852-4BB2-AC6B-CC2FBDF44338}"/>
              </a:ext>
            </a:extLst>
          </p:cNvPr>
          <p:cNvCxnSpPr>
            <a:cxnSpLocks/>
            <a:stCxn id="5" idx="2"/>
          </p:cNvCxnSpPr>
          <p:nvPr/>
        </p:nvCxnSpPr>
        <p:spPr>
          <a:xfrm>
            <a:off x="805273" y="838200"/>
            <a:ext cx="852077" cy="36195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CA852A98-29AA-454C-8EBC-1E9B6F3F7312}"/>
              </a:ext>
            </a:extLst>
          </p:cNvPr>
          <p:cNvSpPr txBox="1"/>
          <p:nvPr/>
        </p:nvSpPr>
        <p:spPr>
          <a:xfrm>
            <a:off x="3031524" y="1600527"/>
            <a:ext cx="1881412" cy="523220"/>
          </a:xfrm>
          <a:prstGeom prst="rect">
            <a:avLst/>
          </a:prstGeom>
          <a:noFill/>
        </p:spPr>
        <p:txBody>
          <a:bodyPr wrap="none" rtlCol="0">
            <a:spAutoFit/>
          </a:bodyPr>
          <a:lstStyle/>
          <a:p>
            <a:r>
              <a:rPr lang="en-IN" sz="1400" dirty="0"/>
              <a:t>Render function of the </a:t>
            </a:r>
          </a:p>
          <a:p>
            <a:r>
              <a:rPr lang="en-IN" sz="1400" dirty="0"/>
              <a:t>Component is called by</a:t>
            </a:r>
          </a:p>
        </p:txBody>
      </p:sp>
      <p:sp>
        <p:nvSpPr>
          <p:cNvPr id="8" name="Rectangle 7">
            <a:extLst>
              <a:ext uri="{FF2B5EF4-FFF2-40B4-BE49-F238E27FC236}">
                <a16:creationId xmlns:a16="http://schemas.microsoft.com/office/drawing/2014/main" id="{D9DEFB97-0496-4EBB-A656-DD19C843FC33}"/>
              </a:ext>
            </a:extLst>
          </p:cNvPr>
          <p:cNvSpPr/>
          <p:nvPr/>
        </p:nvSpPr>
        <p:spPr>
          <a:xfrm>
            <a:off x="1657350" y="216217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ReactDOM.render</a:t>
            </a:r>
            <a:endParaRPr lang="en-IN" dirty="0"/>
          </a:p>
        </p:txBody>
      </p:sp>
      <p:cxnSp>
        <p:nvCxnSpPr>
          <p:cNvPr id="9" name="Straight Arrow Connector 8">
            <a:extLst>
              <a:ext uri="{FF2B5EF4-FFF2-40B4-BE49-F238E27FC236}">
                <a16:creationId xmlns:a16="http://schemas.microsoft.com/office/drawing/2014/main" id="{56BC0E12-A0FF-44CA-8204-324ADECF051F}"/>
              </a:ext>
            </a:extLst>
          </p:cNvPr>
          <p:cNvCxnSpPr>
            <a:cxnSpLocks/>
          </p:cNvCxnSpPr>
          <p:nvPr/>
        </p:nvCxnSpPr>
        <p:spPr>
          <a:xfrm>
            <a:off x="2933700" y="1562100"/>
            <a:ext cx="0"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915BAFD-3AA2-406C-A9D4-2A1F9C6FD8C1}"/>
              </a:ext>
            </a:extLst>
          </p:cNvPr>
          <p:cNvCxnSpPr>
            <a:cxnSpLocks/>
          </p:cNvCxnSpPr>
          <p:nvPr/>
        </p:nvCxnSpPr>
        <p:spPr>
          <a:xfrm>
            <a:off x="2933700" y="2886075"/>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D10EE971-6AC3-4E63-B6AE-DC8150B65C21}"/>
              </a:ext>
            </a:extLst>
          </p:cNvPr>
          <p:cNvSpPr/>
          <p:nvPr/>
        </p:nvSpPr>
        <p:spPr>
          <a:xfrm>
            <a:off x="1657350" y="3609976"/>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Virtual DOM</a:t>
            </a:r>
          </a:p>
        </p:txBody>
      </p:sp>
      <p:cxnSp>
        <p:nvCxnSpPr>
          <p:cNvPr id="12" name="Straight Arrow Connector 11">
            <a:extLst>
              <a:ext uri="{FF2B5EF4-FFF2-40B4-BE49-F238E27FC236}">
                <a16:creationId xmlns:a16="http://schemas.microsoft.com/office/drawing/2014/main" id="{D5017280-ABE1-4038-A7D6-8958B5D90F69}"/>
              </a:ext>
            </a:extLst>
          </p:cNvPr>
          <p:cNvCxnSpPr>
            <a:cxnSpLocks/>
          </p:cNvCxnSpPr>
          <p:nvPr/>
        </p:nvCxnSpPr>
        <p:spPr>
          <a:xfrm>
            <a:off x="2933700" y="4333876"/>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27DAC7DF-4471-4B8F-898F-DE80572A052F}"/>
              </a:ext>
            </a:extLst>
          </p:cNvPr>
          <p:cNvSpPr/>
          <p:nvPr/>
        </p:nvSpPr>
        <p:spPr>
          <a:xfrm>
            <a:off x="1657350" y="5057776"/>
            <a:ext cx="2552700" cy="1237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New Virtual DOM is compared with the Old Virtual DOM</a:t>
            </a:r>
          </a:p>
        </p:txBody>
      </p:sp>
      <p:sp>
        <p:nvSpPr>
          <p:cNvPr id="14" name="Rectangle 13">
            <a:extLst>
              <a:ext uri="{FF2B5EF4-FFF2-40B4-BE49-F238E27FC236}">
                <a16:creationId xmlns:a16="http://schemas.microsoft.com/office/drawing/2014/main" id="{A1926B34-08B3-442E-B1C5-31E71306CF7A}"/>
              </a:ext>
            </a:extLst>
          </p:cNvPr>
          <p:cNvSpPr/>
          <p:nvPr/>
        </p:nvSpPr>
        <p:spPr>
          <a:xfrm>
            <a:off x="7720379" y="5314584"/>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DELTA’s</a:t>
            </a:r>
            <a:endParaRPr lang="en-IN" u="sng"/>
          </a:p>
        </p:txBody>
      </p:sp>
      <p:cxnSp>
        <p:nvCxnSpPr>
          <p:cNvPr id="15" name="Straight Arrow Connector 14">
            <a:extLst>
              <a:ext uri="{FF2B5EF4-FFF2-40B4-BE49-F238E27FC236}">
                <a16:creationId xmlns:a16="http://schemas.microsoft.com/office/drawing/2014/main" id="{F46714BD-42D0-4536-A99A-A4B579036F27}"/>
              </a:ext>
            </a:extLst>
          </p:cNvPr>
          <p:cNvCxnSpPr>
            <a:endCxn id="14" idx="1"/>
          </p:cNvCxnSpPr>
          <p:nvPr/>
        </p:nvCxnSpPr>
        <p:spPr>
          <a:xfrm>
            <a:off x="4210050" y="5676534"/>
            <a:ext cx="3510329"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BF3D80A-B17B-494C-906C-3E59528C60D9}"/>
              </a:ext>
            </a:extLst>
          </p:cNvPr>
          <p:cNvSpPr/>
          <p:nvPr/>
        </p:nvSpPr>
        <p:spPr>
          <a:xfrm>
            <a:off x="7720379" y="3429000"/>
            <a:ext cx="2552700" cy="1015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DELTA’s will be rendered and Browser DOM will update</a:t>
            </a:r>
            <a:endParaRPr lang="en-IN" u="sng" dirty="0"/>
          </a:p>
        </p:txBody>
      </p:sp>
      <p:cxnSp>
        <p:nvCxnSpPr>
          <p:cNvPr id="17" name="Straight Arrow Connector 16">
            <a:extLst>
              <a:ext uri="{FF2B5EF4-FFF2-40B4-BE49-F238E27FC236}">
                <a16:creationId xmlns:a16="http://schemas.microsoft.com/office/drawing/2014/main" id="{DD723781-DFA9-41CA-B5FE-75887D7D6987}"/>
              </a:ext>
            </a:extLst>
          </p:cNvPr>
          <p:cNvCxnSpPr>
            <a:cxnSpLocks/>
          </p:cNvCxnSpPr>
          <p:nvPr/>
        </p:nvCxnSpPr>
        <p:spPr>
          <a:xfrm flipV="1">
            <a:off x="8996729" y="4444144"/>
            <a:ext cx="0" cy="87044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30586AD-25CC-440C-8E47-4747C6022FC5}"/>
              </a:ext>
            </a:extLst>
          </p:cNvPr>
          <p:cNvSpPr txBox="1"/>
          <p:nvPr/>
        </p:nvSpPr>
        <p:spPr>
          <a:xfrm>
            <a:off x="8996729" y="2886075"/>
            <a:ext cx="2641429" cy="369332"/>
          </a:xfrm>
          <a:prstGeom prst="rect">
            <a:avLst/>
          </a:prstGeom>
          <a:noFill/>
        </p:spPr>
        <p:txBody>
          <a:bodyPr wrap="none" rtlCol="0">
            <a:spAutoFit/>
          </a:bodyPr>
          <a:lstStyle/>
          <a:p>
            <a:r>
              <a:rPr lang="en-IN" dirty="0"/>
              <a:t>Ready for User Interaction</a:t>
            </a:r>
          </a:p>
        </p:txBody>
      </p:sp>
      <p:cxnSp>
        <p:nvCxnSpPr>
          <p:cNvPr id="19" name="Straight Arrow Connector 18">
            <a:extLst>
              <a:ext uri="{FF2B5EF4-FFF2-40B4-BE49-F238E27FC236}">
                <a16:creationId xmlns:a16="http://schemas.microsoft.com/office/drawing/2014/main" id="{9F01C8D5-E8AF-4BAC-97C7-554DFC17B610}"/>
              </a:ext>
            </a:extLst>
          </p:cNvPr>
          <p:cNvCxnSpPr>
            <a:cxnSpLocks/>
          </p:cNvCxnSpPr>
          <p:nvPr/>
        </p:nvCxnSpPr>
        <p:spPr>
          <a:xfrm flipV="1">
            <a:off x="8996729" y="2686965"/>
            <a:ext cx="0" cy="742036"/>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FE8367E1-7858-4D5F-9153-8AF62055A9B0}"/>
              </a:ext>
            </a:extLst>
          </p:cNvPr>
          <p:cNvSpPr/>
          <p:nvPr/>
        </p:nvSpPr>
        <p:spPr>
          <a:xfrm>
            <a:off x="7720379" y="196306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Event Fired</a:t>
            </a:r>
            <a:endParaRPr lang="en-IN" u="sng" dirty="0"/>
          </a:p>
        </p:txBody>
      </p:sp>
      <p:sp>
        <p:nvSpPr>
          <p:cNvPr id="21" name="TextBox 20">
            <a:extLst>
              <a:ext uri="{FF2B5EF4-FFF2-40B4-BE49-F238E27FC236}">
                <a16:creationId xmlns:a16="http://schemas.microsoft.com/office/drawing/2014/main" id="{0ACBBEDB-735F-4FE8-9D9D-64ABD3E0D742}"/>
              </a:ext>
            </a:extLst>
          </p:cNvPr>
          <p:cNvSpPr txBox="1"/>
          <p:nvPr/>
        </p:nvSpPr>
        <p:spPr>
          <a:xfrm>
            <a:off x="6680148" y="634850"/>
            <a:ext cx="1477649" cy="369332"/>
          </a:xfrm>
          <a:prstGeom prst="rect">
            <a:avLst/>
          </a:prstGeom>
          <a:noFill/>
        </p:spPr>
        <p:txBody>
          <a:bodyPr wrap="square" rtlCol="0">
            <a:spAutoFit/>
          </a:bodyPr>
          <a:lstStyle/>
          <a:p>
            <a:r>
              <a:rPr lang="en-IN"/>
              <a:t>Call </a:t>
            </a:r>
            <a:r>
              <a:rPr lang="en-IN" err="1"/>
              <a:t>setState</a:t>
            </a:r>
            <a:r>
              <a:rPr lang="en-IN"/>
              <a:t>()</a:t>
            </a:r>
          </a:p>
        </p:txBody>
      </p:sp>
      <p:cxnSp>
        <p:nvCxnSpPr>
          <p:cNvPr id="22" name="Connector: Elbow 21">
            <a:extLst>
              <a:ext uri="{FF2B5EF4-FFF2-40B4-BE49-F238E27FC236}">
                <a16:creationId xmlns:a16="http://schemas.microsoft.com/office/drawing/2014/main" id="{DAC9C88E-6ED2-40D8-87BD-90A2712F1F11}"/>
              </a:ext>
            </a:extLst>
          </p:cNvPr>
          <p:cNvCxnSpPr/>
          <p:nvPr/>
        </p:nvCxnSpPr>
        <p:spPr>
          <a:xfrm rot="16200000" flipV="1">
            <a:off x="6221933" y="-811732"/>
            <a:ext cx="762915" cy="4786679"/>
          </a:xfrm>
          <a:prstGeom prst="bentConnector2">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45698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766EE-B95C-4273-9028-06EA1488EE10}"/>
              </a:ext>
            </a:extLst>
          </p:cNvPr>
          <p:cNvSpPr>
            <a:spLocks noGrp="1"/>
          </p:cNvSpPr>
          <p:nvPr>
            <p:ph type="title"/>
          </p:nvPr>
        </p:nvSpPr>
        <p:spPr/>
        <p:txBody>
          <a:bodyPr/>
          <a:lstStyle/>
          <a:p>
            <a:r>
              <a:rPr lang="en-IN" dirty="0"/>
              <a:t>Methods &amp; Properties in a React Component</a:t>
            </a:r>
            <a:endParaRPr lang="en-US" dirty="0"/>
          </a:p>
        </p:txBody>
      </p:sp>
      <p:sp>
        <p:nvSpPr>
          <p:cNvPr id="3" name="Content Placeholder 2">
            <a:extLst>
              <a:ext uri="{FF2B5EF4-FFF2-40B4-BE49-F238E27FC236}">
                <a16:creationId xmlns:a16="http://schemas.microsoft.com/office/drawing/2014/main" id="{CD1F4825-8B90-41AB-AA1E-2D20BC58C52F}"/>
              </a:ext>
            </a:extLst>
          </p:cNvPr>
          <p:cNvSpPr>
            <a:spLocks noGrp="1"/>
          </p:cNvSpPr>
          <p:nvPr>
            <p:ph idx="1"/>
          </p:nvPr>
        </p:nvSpPr>
        <p:spPr/>
        <p:txBody>
          <a:bodyPr/>
          <a:lstStyle/>
          <a:p>
            <a:r>
              <a:rPr lang="en-US" dirty="0"/>
              <a:t>Instance Methods</a:t>
            </a:r>
          </a:p>
          <a:p>
            <a:pPr lvl="1"/>
            <a:r>
              <a:rPr lang="en-US" dirty="0" err="1"/>
              <a:t>setState</a:t>
            </a:r>
            <a:r>
              <a:rPr lang="en-US" dirty="0"/>
              <a:t>()</a:t>
            </a:r>
          </a:p>
          <a:p>
            <a:pPr lvl="1"/>
            <a:r>
              <a:rPr lang="en-US" dirty="0" err="1"/>
              <a:t>forceUpdate</a:t>
            </a:r>
            <a:r>
              <a:rPr lang="en-US" dirty="0"/>
              <a:t>()</a:t>
            </a:r>
          </a:p>
          <a:p>
            <a:r>
              <a:rPr lang="en-US" dirty="0"/>
              <a:t>Instance Properties</a:t>
            </a:r>
          </a:p>
          <a:p>
            <a:pPr lvl="1"/>
            <a:r>
              <a:rPr lang="en-US" dirty="0"/>
              <a:t>props</a:t>
            </a:r>
          </a:p>
          <a:p>
            <a:pPr lvl="1"/>
            <a:r>
              <a:rPr lang="en-US" dirty="0"/>
              <a:t>state</a:t>
            </a:r>
          </a:p>
          <a:p>
            <a:r>
              <a:rPr lang="en-US" dirty="0"/>
              <a:t>Class Properties (static)</a:t>
            </a:r>
          </a:p>
          <a:p>
            <a:pPr lvl="1"/>
            <a:r>
              <a:rPr lang="en-US" dirty="0" err="1"/>
              <a:t>defaultProps</a:t>
            </a:r>
            <a:endParaRPr lang="en-US" dirty="0"/>
          </a:p>
          <a:p>
            <a:pPr lvl="1"/>
            <a:r>
              <a:rPr lang="en-US" dirty="0" err="1"/>
              <a:t>displayName</a:t>
            </a:r>
            <a:endParaRPr lang="en-US" dirty="0"/>
          </a:p>
          <a:p>
            <a:pPr lvl="1"/>
            <a:r>
              <a:rPr lang="en-US" dirty="0" err="1"/>
              <a:t>propTypes</a:t>
            </a:r>
            <a:endParaRPr lang="en-US" dirty="0"/>
          </a:p>
        </p:txBody>
      </p:sp>
    </p:spTree>
    <p:extLst>
      <p:ext uri="{BB962C8B-B14F-4D97-AF65-F5344CB8AC3E}">
        <p14:creationId xmlns:p14="http://schemas.microsoft.com/office/powerpoint/2010/main" val="2558450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BB33F-329D-49D2-9B34-7E525622A1F8}"/>
              </a:ext>
            </a:extLst>
          </p:cNvPr>
          <p:cNvSpPr>
            <a:spLocks noGrp="1"/>
          </p:cNvSpPr>
          <p:nvPr>
            <p:ph type="title"/>
          </p:nvPr>
        </p:nvSpPr>
        <p:spPr/>
        <p:txBody>
          <a:bodyPr/>
          <a:lstStyle/>
          <a:p>
            <a:r>
              <a:rPr lang="en-IN" dirty="0"/>
              <a:t>Lifecycle Methods in a React Component</a:t>
            </a:r>
            <a:endParaRPr lang="en-US" dirty="0"/>
          </a:p>
        </p:txBody>
      </p:sp>
      <p:sp>
        <p:nvSpPr>
          <p:cNvPr id="3" name="Content Placeholder 2">
            <a:extLst>
              <a:ext uri="{FF2B5EF4-FFF2-40B4-BE49-F238E27FC236}">
                <a16:creationId xmlns:a16="http://schemas.microsoft.com/office/drawing/2014/main" id="{380A849B-20BB-4333-860F-60321DFB946A}"/>
              </a:ext>
            </a:extLst>
          </p:cNvPr>
          <p:cNvSpPr>
            <a:spLocks noGrp="1"/>
          </p:cNvSpPr>
          <p:nvPr>
            <p:ph idx="1"/>
          </p:nvPr>
        </p:nvSpPr>
        <p:spPr/>
        <p:txBody>
          <a:bodyPr>
            <a:normAutofit fontScale="70000" lnSpcReduction="20000"/>
          </a:bodyPr>
          <a:lstStyle/>
          <a:p>
            <a:r>
              <a:rPr lang="en-US" dirty="0"/>
              <a:t>Mounting Phase</a:t>
            </a:r>
          </a:p>
          <a:p>
            <a:pPr lvl="1"/>
            <a:r>
              <a:rPr lang="en-US" dirty="0"/>
              <a:t>constructor()</a:t>
            </a:r>
          </a:p>
          <a:p>
            <a:pPr lvl="1"/>
            <a:r>
              <a:rPr lang="en-US" dirty="0"/>
              <a:t>static </a:t>
            </a:r>
            <a:r>
              <a:rPr lang="en-US" dirty="0" err="1"/>
              <a:t>getDerivedStateFromProps</a:t>
            </a:r>
            <a:r>
              <a:rPr lang="en-US" dirty="0"/>
              <a:t>()</a:t>
            </a:r>
          </a:p>
          <a:p>
            <a:pPr lvl="1"/>
            <a:r>
              <a:rPr lang="en-US" dirty="0"/>
              <a:t>render()</a:t>
            </a:r>
          </a:p>
          <a:p>
            <a:pPr lvl="1"/>
            <a:r>
              <a:rPr lang="en-US" dirty="0" err="1"/>
              <a:t>componentDidMount</a:t>
            </a:r>
            <a:r>
              <a:rPr lang="en-US" dirty="0"/>
              <a:t>()</a:t>
            </a:r>
          </a:p>
          <a:p>
            <a:r>
              <a:rPr lang="en-US" dirty="0"/>
              <a:t>Updating Phase</a:t>
            </a:r>
          </a:p>
          <a:p>
            <a:pPr lvl="1"/>
            <a:r>
              <a:rPr lang="en-US" dirty="0"/>
              <a:t>static </a:t>
            </a:r>
            <a:r>
              <a:rPr lang="en-US" dirty="0" err="1"/>
              <a:t>getDerivedStateFromProps</a:t>
            </a:r>
            <a:r>
              <a:rPr lang="en-US" dirty="0"/>
              <a:t>()</a:t>
            </a:r>
          </a:p>
          <a:p>
            <a:pPr lvl="1"/>
            <a:r>
              <a:rPr lang="en-US" dirty="0" err="1"/>
              <a:t>shouldComponentUpdate</a:t>
            </a:r>
            <a:r>
              <a:rPr lang="en-US" dirty="0"/>
              <a:t>()</a:t>
            </a:r>
          </a:p>
          <a:p>
            <a:pPr lvl="1"/>
            <a:r>
              <a:rPr lang="en-US" dirty="0"/>
              <a:t>render()</a:t>
            </a:r>
          </a:p>
          <a:p>
            <a:pPr lvl="1"/>
            <a:r>
              <a:rPr lang="en-US" dirty="0" err="1"/>
              <a:t>getSnapshotBeforeUpdate</a:t>
            </a:r>
            <a:r>
              <a:rPr lang="en-US" dirty="0"/>
              <a:t>()</a:t>
            </a:r>
          </a:p>
          <a:p>
            <a:pPr lvl="1"/>
            <a:r>
              <a:rPr lang="en-US" dirty="0" err="1"/>
              <a:t>componentDidUpdate</a:t>
            </a:r>
            <a:r>
              <a:rPr lang="en-US" dirty="0"/>
              <a:t>()</a:t>
            </a:r>
          </a:p>
          <a:p>
            <a:r>
              <a:rPr lang="en-US" dirty="0"/>
              <a:t>Unmounting Phase</a:t>
            </a:r>
          </a:p>
          <a:p>
            <a:pPr lvl="1"/>
            <a:r>
              <a:rPr lang="en-US" dirty="0" err="1"/>
              <a:t>componentWillUnmount</a:t>
            </a:r>
            <a:r>
              <a:rPr lang="en-US" dirty="0"/>
              <a:t>()</a:t>
            </a:r>
          </a:p>
          <a:p>
            <a:r>
              <a:rPr lang="en-US" dirty="0"/>
              <a:t>Error Phase</a:t>
            </a:r>
          </a:p>
          <a:p>
            <a:pPr lvl="1"/>
            <a:r>
              <a:rPr lang="en-US" dirty="0"/>
              <a:t>static </a:t>
            </a:r>
            <a:r>
              <a:rPr lang="en-US" dirty="0" err="1"/>
              <a:t>getDerivedStateFromError</a:t>
            </a:r>
            <a:r>
              <a:rPr lang="en-US" dirty="0"/>
              <a:t>()</a:t>
            </a:r>
          </a:p>
          <a:p>
            <a:pPr lvl="1"/>
            <a:r>
              <a:rPr lang="en-US" dirty="0" err="1"/>
              <a:t>componentDidCatch</a:t>
            </a:r>
            <a:r>
              <a:rPr lang="en-US" dirty="0"/>
              <a:t>()</a:t>
            </a:r>
          </a:p>
        </p:txBody>
      </p:sp>
    </p:spTree>
    <p:extLst>
      <p:ext uri="{BB962C8B-B14F-4D97-AF65-F5344CB8AC3E}">
        <p14:creationId xmlns:p14="http://schemas.microsoft.com/office/powerpoint/2010/main" val="1519389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C2E8568-467B-442F-824A-E55A6ADE95AF}"/>
              </a:ext>
            </a:extLst>
          </p:cNvPr>
          <p:cNvSpPr/>
          <p:nvPr/>
        </p:nvSpPr>
        <p:spPr>
          <a:xfrm>
            <a:off x="7656017" y="154876"/>
            <a:ext cx="2909456" cy="375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5" name="TextBox 4">
            <a:extLst>
              <a:ext uri="{FF2B5EF4-FFF2-40B4-BE49-F238E27FC236}">
                <a16:creationId xmlns:a16="http://schemas.microsoft.com/office/drawing/2014/main" id="{5CF563BE-59DA-40E6-AE54-48314A2D0AA9}"/>
              </a:ext>
            </a:extLst>
          </p:cNvPr>
          <p:cNvSpPr txBox="1"/>
          <p:nvPr/>
        </p:nvSpPr>
        <p:spPr>
          <a:xfrm>
            <a:off x="7746241" y="2432351"/>
            <a:ext cx="1103572"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sp>
        <p:nvSpPr>
          <p:cNvPr id="6" name="TextBox 5">
            <a:extLst>
              <a:ext uri="{FF2B5EF4-FFF2-40B4-BE49-F238E27FC236}">
                <a16:creationId xmlns:a16="http://schemas.microsoft.com/office/drawing/2014/main" id="{26EBDD94-58A6-4A69-AFFB-8178B4ECAE06}"/>
              </a:ext>
            </a:extLst>
          </p:cNvPr>
          <p:cNvSpPr txBox="1"/>
          <p:nvPr/>
        </p:nvSpPr>
        <p:spPr>
          <a:xfrm>
            <a:off x="8931927" y="2456866"/>
            <a:ext cx="1629448" cy="1200329"/>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p:txBody>
      </p:sp>
      <p:grpSp>
        <p:nvGrpSpPr>
          <p:cNvPr id="7" name="Group 6">
            <a:extLst>
              <a:ext uri="{FF2B5EF4-FFF2-40B4-BE49-F238E27FC236}">
                <a16:creationId xmlns:a16="http://schemas.microsoft.com/office/drawing/2014/main" id="{4C550E62-450E-40C4-A218-4C5D1F28245E}"/>
              </a:ext>
            </a:extLst>
          </p:cNvPr>
          <p:cNvGrpSpPr/>
          <p:nvPr/>
        </p:nvGrpSpPr>
        <p:grpSpPr>
          <a:xfrm>
            <a:off x="7810595" y="663726"/>
            <a:ext cx="1130132" cy="749454"/>
            <a:chOff x="8762260" y="1677880"/>
            <a:chExt cx="1262108" cy="898124"/>
          </a:xfrm>
        </p:grpSpPr>
        <p:sp>
          <p:nvSpPr>
            <p:cNvPr id="8" name="Rectangle: Rounded Corners 7">
              <a:extLst>
                <a:ext uri="{FF2B5EF4-FFF2-40B4-BE49-F238E27FC236}">
                  <a16:creationId xmlns:a16="http://schemas.microsoft.com/office/drawing/2014/main" id="{CC47E87B-BF76-414F-8637-FCF882A0700A}"/>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C94E5F80-9A22-43E1-BDE8-FC49970C77E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SERVER PAGES</a:t>
              </a:r>
            </a:p>
          </p:txBody>
        </p:sp>
      </p:grpSp>
      <p:grpSp>
        <p:nvGrpSpPr>
          <p:cNvPr id="10" name="Group 9">
            <a:extLst>
              <a:ext uri="{FF2B5EF4-FFF2-40B4-BE49-F238E27FC236}">
                <a16:creationId xmlns:a16="http://schemas.microsoft.com/office/drawing/2014/main" id="{461956B9-2F10-4A5F-AF69-CB2DA2016EFC}"/>
              </a:ext>
            </a:extLst>
          </p:cNvPr>
          <p:cNvGrpSpPr/>
          <p:nvPr/>
        </p:nvGrpSpPr>
        <p:grpSpPr>
          <a:xfrm>
            <a:off x="9193562" y="676589"/>
            <a:ext cx="1130132" cy="749454"/>
            <a:chOff x="8762260" y="1677880"/>
            <a:chExt cx="1262108" cy="898124"/>
          </a:xfrm>
        </p:grpSpPr>
        <p:sp>
          <p:nvSpPr>
            <p:cNvPr id="11" name="Rectangle: Rounded Corners 10">
              <a:extLst>
                <a:ext uri="{FF2B5EF4-FFF2-40B4-BE49-F238E27FC236}">
                  <a16:creationId xmlns:a16="http://schemas.microsoft.com/office/drawing/2014/main" id="{A72D0FDA-10A8-4576-BD7E-EE9E95F9A9C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2" name="Rectangle: Rounded Corners 11">
              <a:extLst>
                <a:ext uri="{FF2B5EF4-FFF2-40B4-BE49-F238E27FC236}">
                  <a16:creationId xmlns:a16="http://schemas.microsoft.com/office/drawing/2014/main" id="{104555EA-5882-4042-AAFD-3521CCCB5382}"/>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CSS</a:t>
              </a:r>
            </a:p>
          </p:txBody>
        </p:sp>
      </p:grpSp>
      <p:grpSp>
        <p:nvGrpSpPr>
          <p:cNvPr id="13" name="Group 12">
            <a:extLst>
              <a:ext uri="{FF2B5EF4-FFF2-40B4-BE49-F238E27FC236}">
                <a16:creationId xmlns:a16="http://schemas.microsoft.com/office/drawing/2014/main" id="{74BAD718-CDAF-46A8-9EDB-B3BAD548CA79}"/>
              </a:ext>
            </a:extLst>
          </p:cNvPr>
          <p:cNvGrpSpPr/>
          <p:nvPr/>
        </p:nvGrpSpPr>
        <p:grpSpPr>
          <a:xfrm>
            <a:off x="8564239" y="1525159"/>
            <a:ext cx="1130132" cy="749454"/>
            <a:chOff x="8762260" y="1677880"/>
            <a:chExt cx="1262108" cy="898124"/>
          </a:xfrm>
        </p:grpSpPr>
        <p:sp>
          <p:nvSpPr>
            <p:cNvPr id="14" name="Rectangle: Rounded Corners 13">
              <a:extLst>
                <a:ext uri="{FF2B5EF4-FFF2-40B4-BE49-F238E27FC236}">
                  <a16:creationId xmlns:a16="http://schemas.microsoft.com/office/drawing/2014/main" id="{E4986DE0-D585-49E2-B46E-6302A3CC8114}"/>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5" name="Rectangle: Rounded Corners 14">
              <a:extLst>
                <a:ext uri="{FF2B5EF4-FFF2-40B4-BE49-F238E27FC236}">
                  <a16:creationId xmlns:a16="http://schemas.microsoft.com/office/drawing/2014/main" id="{EE70319B-A738-41F8-83CB-708A8DCCBFDA}"/>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JS</a:t>
              </a:r>
            </a:p>
          </p:txBody>
        </p:sp>
      </p:grpSp>
      <p:cxnSp>
        <p:nvCxnSpPr>
          <p:cNvPr id="16" name="Straight Connector 15">
            <a:extLst>
              <a:ext uri="{FF2B5EF4-FFF2-40B4-BE49-F238E27FC236}">
                <a16:creationId xmlns:a16="http://schemas.microsoft.com/office/drawing/2014/main" id="{94791389-1D19-4FBE-B560-9A71EAAE7409}"/>
              </a:ext>
            </a:extLst>
          </p:cNvPr>
          <p:cNvCxnSpPr/>
          <p:nvPr/>
        </p:nvCxnSpPr>
        <p:spPr>
          <a:xfrm>
            <a:off x="7656017" y="2437699"/>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7" name="Rectangle 16">
            <a:extLst>
              <a:ext uri="{FF2B5EF4-FFF2-40B4-BE49-F238E27FC236}">
                <a16:creationId xmlns:a16="http://schemas.microsoft.com/office/drawing/2014/main" id="{63D4FF8F-EFB5-4433-9AE5-670BC813634D}"/>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8" name="Straight Arrow Connector 17">
            <a:extLst>
              <a:ext uri="{FF2B5EF4-FFF2-40B4-BE49-F238E27FC236}">
                <a16:creationId xmlns:a16="http://schemas.microsoft.com/office/drawing/2014/main" id="{CBBBFFE6-1C4E-466C-ABF2-ABD27D1F9DCF}"/>
              </a:ext>
            </a:extLst>
          </p:cNvPr>
          <p:cNvCxnSpPr/>
          <p:nvPr/>
        </p:nvCxnSpPr>
        <p:spPr>
          <a:xfrm flipH="1">
            <a:off x="3376980" y="2072936"/>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1CE46D2-C99D-402A-88EA-1565157D89C4}"/>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sp>
        <p:nvSpPr>
          <p:cNvPr id="20" name="TextBox 19">
            <a:extLst>
              <a:ext uri="{FF2B5EF4-FFF2-40B4-BE49-F238E27FC236}">
                <a16:creationId xmlns:a16="http://schemas.microsoft.com/office/drawing/2014/main" id="{F155F25F-D5EF-4458-8218-52EB72922609}"/>
              </a:ext>
            </a:extLst>
          </p:cNvPr>
          <p:cNvSpPr txBox="1"/>
          <p:nvPr/>
        </p:nvSpPr>
        <p:spPr>
          <a:xfrm>
            <a:off x="4565159" y="2096945"/>
            <a:ext cx="1693092" cy="369332"/>
          </a:xfrm>
          <a:prstGeom prst="rect">
            <a:avLst/>
          </a:prstGeom>
          <a:noFill/>
        </p:spPr>
        <p:txBody>
          <a:bodyPr wrap="none" rtlCol="0">
            <a:spAutoFit/>
          </a:bodyPr>
          <a:lstStyle/>
          <a:p>
            <a:pPr algn="ctr"/>
            <a:r>
              <a:rPr lang="en-IN" dirty="0"/>
              <a:t>HTML + CSS + JS</a:t>
            </a:r>
          </a:p>
        </p:txBody>
      </p:sp>
      <p:cxnSp>
        <p:nvCxnSpPr>
          <p:cNvPr id="21" name="Straight Arrow Connector 20">
            <a:extLst>
              <a:ext uri="{FF2B5EF4-FFF2-40B4-BE49-F238E27FC236}">
                <a16:creationId xmlns:a16="http://schemas.microsoft.com/office/drawing/2014/main" id="{1756F7B2-DCDC-4A79-989D-4C7B399B9CEE}"/>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0FFE8615-A1D4-40BF-A0A7-8C62B90F139D}"/>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3" name="Rectangle: Rounded Corners 22">
            <a:extLst>
              <a:ext uri="{FF2B5EF4-FFF2-40B4-BE49-F238E27FC236}">
                <a16:creationId xmlns:a16="http://schemas.microsoft.com/office/drawing/2014/main" id="{84D8C468-E3AD-4008-9BEF-423142798B48}"/>
              </a:ext>
            </a:extLst>
          </p:cNvPr>
          <p:cNvSpPr/>
          <p:nvPr/>
        </p:nvSpPr>
        <p:spPr>
          <a:xfrm>
            <a:off x="365028"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3A5D2A32-D822-4EF4-A497-CD018A43F7BF}"/>
              </a:ext>
            </a:extLst>
          </p:cNvPr>
          <p:cNvSpPr/>
          <p:nvPr/>
        </p:nvSpPr>
        <p:spPr>
          <a:xfrm>
            <a:off x="1383462"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E57B582E-FC58-452C-A3A7-42BC738184CD}"/>
              </a:ext>
            </a:extLst>
          </p:cNvPr>
          <p:cNvSpPr/>
          <p:nvPr/>
        </p:nvSpPr>
        <p:spPr>
          <a:xfrm>
            <a:off x="2396870" y="217168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EC39C489-D867-4CB4-AF2C-083049C8D7D6}"/>
              </a:ext>
            </a:extLst>
          </p:cNvPr>
          <p:cNvSpPr/>
          <p:nvPr/>
        </p:nvSpPr>
        <p:spPr>
          <a:xfrm>
            <a:off x="365028" y="320340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7" name="Flowchart: Magnetic Disk 26">
            <a:extLst>
              <a:ext uri="{FF2B5EF4-FFF2-40B4-BE49-F238E27FC236}">
                <a16:creationId xmlns:a16="http://schemas.microsoft.com/office/drawing/2014/main" id="{FF8FF0F0-3018-4EE6-A094-FAAF3ECED8B3}"/>
              </a:ext>
            </a:extLst>
          </p:cNvPr>
          <p:cNvSpPr/>
          <p:nvPr/>
        </p:nvSpPr>
        <p:spPr>
          <a:xfrm>
            <a:off x="10843823" y="487556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sp>
        <p:nvSpPr>
          <p:cNvPr id="28" name="Rectangle 27">
            <a:extLst>
              <a:ext uri="{FF2B5EF4-FFF2-40B4-BE49-F238E27FC236}">
                <a16:creationId xmlns:a16="http://schemas.microsoft.com/office/drawing/2014/main" id="{D2808A45-4F97-4320-A409-4474999D2B5E}"/>
              </a:ext>
            </a:extLst>
          </p:cNvPr>
          <p:cNvSpPr/>
          <p:nvPr/>
        </p:nvSpPr>
        <p:spPr>
          <a:xfrm>
            <a:off x="7651577" y="4157549"/>
            <a:ext cx="2082351" cy="2494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29" name="Straight Arrow Connector 28">
            <a:extLst>
              <a:ext uri="{FF2B5EF4-FFF2-40B4-BE49-F238E27FC236}">
                <a16:creationId xmlns:a16="http://schemas.microsoft.com/office/drawing/2014/main" id="{2031271D-3A57-4A87-9D78-707114D0F40A}"/>
              </a:ext>
            </a:extLst>
          </p:cNvPr>
          <p:cNvCxnSpPr/>
          <p:nvPr/>
        </p:nvCxnSpPr>
        <p:spPr>
          <a:xfrm>
            <a:off x="9746651" y="5212080"/>
            <a:ext cx="1109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EA54540-6FD5-45B3-86CD-B1AF790AAC1A}"/>
              </a:ext>
            </a:extLst>
          </p:cNvPr>
          <p:cNvCxnSpPr/>
          <p:nvPr/>
        </p:nvCxnSpPr>
        <p:spPr>
          <a:xfrm flipH="1">
            <a:off x="9733928" y="5744094"/>
            <a:ext cx="110989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C78A9D8-B762-473D-85A2-36F73F53BDB7}"/>
              </a:ext>
            </a:extLst>
          </p:cNvPr>
          <p:cNvCxnSpPr>
            <a:cxnSpLocks/>
          </p:cNvCxnSpPr>
          <p:nvPr/>
        </p:nvCxnSpPr>
        <p:spPr>
          <a:xfrm>
            <a:off x="3376980" y="4761055"/>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0C31B91-79F5-48AC-9C4D-103A01BAC3C8}"/>
              </a:ext>
            </a:extLst>
          </p:cNvPr>
          <p:cNvSpPr txBox="1"/>
          <p:nvPr/>
        </p:nvSpPr>
        <p:spPr>
          <a:xfrm>
            <a:off x="4422748" y="4404586"/>
            <a:ext cx="1901611" cy="369332"/>
          </a:xfrm>
          <a:prstGeom prst="rect">
            <a:avLst/>
          </a:prstGeom>
          <a:noFill/>
        </p:spPr>
        <p:txBody>
          <a:bodyPr wrap="none" rtlCol="0">
            <a:spAutoFit/>
          </a:bodyPr>
          <a:lstStyle/>
          <a:p>
            <a:r>
              <a:rPr lang="en-IN" dirty="0"/>
              <a:t>AJAX - HTTP + URL</a:t>
            </a:r>
          </a:p>
        </p:txBody>
      </p:sp>
      <p:sp>
        <p:nvSpPr>
          <p:cNvPr id="33" name="TextBox 32">
            <a:extLst>
              <a:ext uri="{FF2B5EF4-FFF2-40B4-BE49-F238E27FC236}">
                <a16:creationId xmlns:a16="http://schemas.microsoft.com/office/drawing/2014/main" id="{1E45DE8E-31E8-4AA9-A079-5E848264B429}"/>
              </a:ext>
            </a:extLst>
          </p:cNvPr>
          <p:cNvSpPr txBox="1"/>
          <p:nvPr/>
        </p:nvSpPr>
        <p:spPr>
          <a:xfrm>
            <a:off x="7734591" y="4609235"/>
            <a:ext cx="1989071" cy="1754326"/>
          </a:xfrm>
          <a:prstGeom prst="rect">
            <a:avLst/>
          </a:prstGeom>
          <a:noFill/>
        </p:spPr>
        <p:txBody>
          <a:bodyPr wrap="none" rtlCol="0">
            <a:spAutoFit/>
          </a:bodyPr>
          <a:lstStyle/>
          <a:p>
            <a:r>
              <a:rPr lang="en-IN" dirty="0">
                <a:solidFill>
                  <a:schemeClr val="bg1"/>
                </a:solidFill>
              </a:rPr>
              <a:t>RESTful API</a:t>
            </a:r>
          </a:p>
          <a:p>
            <a:endParaRPr lang="en-IN" dirty="0">
              <a:solidFill>
                <a:schemeClr val="bg1"/>
              </a:solidFill>
            </a:endParaRPr>
          </a:p>
          <a:p>
            <a:r>
              <a:rPr lang="en-IN" dirty="0">
                <a:solidFill>
                  <a:schemeClr val="bg1"/>
                </a:solidFill>
              </a:rPr>
              <a:t>ASP .NET Web API</a:t>
            </a:r>
          </a:p>
          <a:p>
            <a:r>
              <a:rPr lang="en-IN" dirty="0">
                <a:solidFill>
                  <a:schemeClr val="bg1"/>
                </a:solidFill>
              </a:rPr>
              <a:t>JWS</a:t>
            </a:r>
          </a:p>
          <a:p>
            <a:r>
              <a:rPr lang="en-IN" dirty="0">
                <a:solidFill>
                  <a:schemeClr val="bg1"/>
                </a:solidFill>
              </a:rPr>
              <a:t>Express JS</a:t>
            </a:r>
          </a:p>
          <a:p>
            <a:r>
              <a:rPr lang="en-IN" dirty="0">
                <a:solidFill>
                  <a:schemeClr val="bg1"/>
                </a:solidFill>
              </a:rPr>
              <a:t>Python</a:t>
            </a:r>
          </a:p>
        </p:txBody>
      </p:sp>
      <p:cxnSp>
        <p:nvCxnSpPr>
          <p:cNvPr id="34" name="Straight Arrow Connector 33">
            <a:extLst>
              <a:ext uri="{FF2B5EF4-FFF2-40B4-BE49-F238E27FC236}">
                <a16:creationId xmlns:a16="http://schemas.microsoft.com/office/drawing/2014/main" id="{CFAF24F3-62C6-4D25-B68E-C9346C03BA0D}"/>
              </a:ext>
            </a:extLst>
          </p:cNvPr>
          <p:cNvCxnSpPr/>
          <p:nvPr/>
        </p:nvCxnSpPr>
        <p:spPr>
          <a:xfrm flipH="1">
            <a:off x="3376980" y="5156111"/>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4A1B7BC0-36DF-440F-8DDA-368FCD87A77E}"/>
              </a:ext>
            </a:extLst>
          </p:cNvPr>
          <p:cNvSpPr txBox="1"/>
          <p:nvPr/>
        </p:nvSpPr>
        <p:spPr>
          <a:xfrm>
            <a:off x="5026916" y="5181835"/>
            <a:ext cx="915956" cy="1477328"/>
          </a:xfrm>
          <a:prstGeom prst="rect">
            <a:avLst/>
          </a:prstGeom>
          <a:noFill/>
        </p:spPr>
        <p:txBody>
          <a:bodyPr wrap="none" rtlCol="0">
            <a:spAutoFit/>
          </a:bodyPr>
          <a:lstStyle/>
          <a:p>
            <a:r>
              <a:rPr lang="en-IN" dirty="0"/>
              <a:t>JSON</a:t>
            </a:r>
          </a:p>
          <a:p>
            <a:endParaRPr lang="en-IN" dirty="0"/>
          </a:p>
          <a:p>
            <a:r>
              <a:rPr lang="en-IN" dirty="0"/>
              <a:t>{</a:t>
            </a:r>
          </a:p>
          <a:p>
            <a:pPr>
              <a:tabLst>
                <a:tab pos="182563" algn="l"/>
              </a:tabLst>
            </a:pPr>
            <a:r>
              <a:rPr lang="en-IN" dirty="0"/>
              <a:t>	“id”:1</a:t>
            </a:r>
          </a:p>
          <a:p>
            <a:r>
              <a:rPr lang="en-IN" dirty="0"/>
              <a:t>}</a:t>
            </a:r>
          </a:p>
        </p:txBody>
      </p:sp>
      <p:sp>
        <p:nvSpPr>
          <p:cNvPr id="36" name="Rectangle 35">
            <a:extLst>
              <a:ext uri="{FF2B5EF4-FFF2-40B4-BE49-F238E27FC236}">
                <a16:creationId xmlns:a16="http://schemas.microsoft.com/office/drawing/2014/main" id="{4144FBA5-FE6B-4D92-BAC1-185604B87CBD}"/>
              </a:ext>
            </a:extLst>
          </p:cNvPr>
          <p:cNvSpPr/>
          <p:nvPr/>
        </p:nvSpPr>
        <p:spPr>
          <a:xfrm>
            <a:off x="547856" y="3250715"/>
            <a:ext cx="2234221"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sp>
        <p:nvSpPr>
          <p:cNvPr id="37" name="TextBox 36">
            <a:extLst>
              <a:ext uri="{FF2B5EF4-FFF2-40B4-BE49-F238E27FC236}">
                <a16:creationId xmlns:a16="http://schemas.microsoft.com/office/drawing/2014/main" id="{DC788007-23D0-483C-9A73-95CDFA890A3D}"/>
              </a:ext>
            </a:extLst>
          </p:cNvPr>
          <p:cNvSpPr txBox="1"/>
          <p:nvPr/>
        </p:nvSpPr>
        <p:spPr>
          <a:xfrm>
            <a:off x="339570" y="5291197"/>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8" name="TextBox 37">
            <a:extLst>
              <a:ext uri="{FF2B5EF4-FFF2-40B4-BE49-F238E27FC236}">
                <a16:creationId xmlns:a16="http://schemas.microsoft.com/office/drawing/2014/main" id="{08BD7AE3-0A48-466D-BB73-60FC8ED9B2F3}"/>
              </a:ext>
            </a:extLst>
          </p:cNvPr>
          <p:cNvSpPr txBox="1"/>
          <p:nvPr/>
        </p:nvSpPr>
        <p:spPr>
          <a:xfrm>
            <a:off x="457049" y="298910"/>
            <a:ext cx="4650056" cy="523220"/>
          </a:xfrm>
          <a:prstGeom prst="rect">
            <a:avLst/>
          </a:prstGeom>
          <a:noFill/>
        </p:spPr>
        <p:txBody>
          <a:bodyPr wrap="none" rtlCol="0">
            <a:spAutoFit/>
          </a:bodyPr>
          <a:lstStyle/>
          <a:p>
            <a:r>
              <a:rPr lang="en-IN" sz="2800" b="1" dirty="0"/>
              <a:t>Single Page Application (SPA)</a:t>
            </a:r>
          </a:p>
        </p:txBody>
      </p:sp>
      <p:sp>
        <p:nvSpPr>
          <p:cNvPr id="39" name="TextBox 38">
            <a:extLst>
              <a:ext uri="{FF2B5EF4-FFF2-40B4-BE49-F238E27FC236}">
                <a16:creationId xmlns:a16="http://schemas.microsoft.com/office/drawing/2014/main" id="{12065B50-0286-49BF-8595-A758B7D3988E}"/>
              </a:ext>
            </a:extLst>
          </p:cNvPr>
          <p:cNvSpPr txBox="1"/>
          <p:nvPr/>
        </p:nvSpPr>
        <p:spPr>
          <a:xfrm>
            <a:off x="234573" y="5774068"/>
            <a:ext cx="3068917" cy="646331"/>
          </a:xfrm>
          <a:prstGeom prst="rect">
            <a:avLst/>
          </a:prstGeom>
          <a:noFill/>
        </p:spPr>
        <p:txBody>
          <a:bodyPr wrap="none" rtlCol="0">
            <a:spAutoFit/>
          </a:bodyPr>
          <a:lstStyle/>
          <a:p>
            <a:r>
              <a:rPr lang="en-US" dirty="0"/>
              <a:t>Vanilla JS, jQuery, KO, BB, NG1,</a:t>
            </a:r>
          </a:p>
          <a:p>
            <a:r>
              <a:rPr lang="en-US" dirty="0"/>
              <a:t>NG2 or above, Vue JS, React JS</a:t>
            </a:r>
          </a:p>
        </p:txBody>
      </p:sp>
      <p:sp>
        <p:nvSpPr>
          <p:cNvPr id="40" name="TextBox 39">
            <a:extLst>
              <a:ext uri="{FF2B5EF4-FFF2-40B4-BE49-F238E27FC236}">
                <a16:creationId xmlns:a16="http://schemas.microsoft.com/office/drawing/2014/main" id="{EF1B92DB-5B84-4BEF-9E1D-0E4FCCDD7C90}"/>
              </a:ext>
            </a:extLst>
          </p:cNvPr>
          <p:cNvSpPr txBox="1"/>
          <p:nvPr/>
        </p:nvSpPr>
        <p:spPr>
          <a:xfrm>
            <a:off x="4284259" y="2387231"/>
            <a:ext cx="2324961" cy="369332"/>
          </a:xfrm>
          <a:prstGeom prst="rect">
            <a:avLst/>
          </a:prstGeom>
          <a:noFill/>
        </p:spPr>
        <p:txBody>
          <a:bodyPr wrap="square">
            <a:spAutoFit/>
          </a:bodyPr>
          <a:lstStyle/>
          <a:p>
            <a:pPr algn="ctr"/>
            <a:r>
              <a:rPr lang="en-IN" dirty="0"/>
              <a:t>(Client Side JS App)</a:t>
            </a:r>
          </a:p>
        </p:txBody>
      </p:sp>
    </p:spTree>
    <p:extLst>
      <p:ext uri="{BB962C8B-B14F-4D97-AF65-F5344CB8AC3E}">
        <p14:creationId xmlns:p14="http://schemas.microsoft.com/office/powerpoint/2010/main" val="26288274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1A91B-163E-4BC0-9BBD-D15867D254D2}"/>
              </a:ext>
            </a:extLst>
          </p:cNvPr>
          <p:cNvSpPr>
            <a:spLocks noGrp="1"/>
          </p:cNvSpPr>
          <p:nvPr>
            <p:ph type="title"/>
          </p:nvPr>
        </p:nvSpPr>
        <p:spPr/>
        <p:txBody>
          <a:bodyPr/>
          <a:lstStyle/>
          <a:p>
            <a:r>
              <a:rPr lang="en-IN" dirty="0"/>
              <a:t>Lifecycle Methods</a:t>
            </a:r>
          </a:p>
        </p:txBody>
      </p:sp>
      <p:pic>
        <p:nvPicPr>
          <p:cNvPr id="5" name="Content Placeholder 4" descr="Diagram&#10;&#10;Description automatically generated with medium confidence">
            <a:extLst>
              <a:ext uri="{FF2B5EF4-FFF2-40B4-BE49-F238E27FC236}">
                <a16:creationId xmlns:a16="http://schemas.microsoft.com/office/drawing/2014/main" id="{5B750F7F-084C-423B-A612-96C81BC2A8B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798"/>
          <a:stretch/>
        </p:blipFill>
        <p:spPr>
          <a:xfrm>
            <a:off x="1338071" y="1521474"/>
            <a:ext cx="9515858" cy="5255422"/>
          </a:xfrm>
        </p:spPr>
      </p:pic>
    </p:spTree>
    <p:extLst>
      <p:ext uri="{BB962C8B-B14F-4D97-AF65-F5344CB8AC3E}">
        <p14:creationId xmlns:p14="http://schemas.microsoft.com/office/powerpoint/2010/main" val="19377674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90E18-E3FF-41DA-88BB-0E1758D89495}"/>
              </a:ext>
            </a:extLst>
          </p:cNvPr>
          <p:cNvSpPr>
            <a:spLocks noGrp="1"/>
          </p:cNvSpPr>
          <p:nvPr>
            <p:ph type="title"/>
          </p:nvPr>
        </p:nvSpPr>
        <p:spPr/>
        <p:txBody>
          <a:bodyPr/>
          <a:lstStyle/>
          <a:p>
            <a:r>
              <a:rPr lang="en-US" dirty="0" err="1"/>
              <a:t>SyntheticEvent</a:t>
            </a:r>
            <a:r>
              <a:rPr lang="en-US" dirty="0"/>
              <a:t> Object</a:t>
            </a:r>
            <a:endParaRPr lang="en-IN" dirty="0"/>
          </a:p>
        </p:txBody>
      </p:sp>
      <p:sp>
        <p:nvSpPr>
          <p:cNvPr id="3" name="Content Placeholder 2">
            <a:extLst>
              <a:ext uri="{FF2B5EF4-FFF2-40B4-BE49-F238E27FC236}">
                <a16:creationId xmlns:a16="http://schemas.microsoft.com/office/drawing/2014/main" id="{05590E55-E2DE-4321-B2AE-4A8DC91AA87B}"/>
              </a:ext>
            </a:extLst>
          </p:cNvPr>
          <p:cNvSpPr>
            <a:spLocks noGrp="1"/>
          </p:cNvSpPr>
          <p:nvPr>
            <p:ph idx="1"/>
          </p:nvPr>
        </p:nvSpPr>
        <p:spPr/>
        <p:txBody>
          <a:bodyPr>
            <a:normAutofit/>
          </a:bodyPr>
          <a:lstStyle/>
          <a:p>
            <a:r>
              <a:rPr lang="en-US" dirty="0"/>
              <a:t>Your event handlers will be passed instances of </a:t>
            </a:r>
            <a:r>
              <a:rPr lang="en-US" dirty="0" err="1"/>
              <a:t>SyntheticEvent</a:t>
            </a:r>
            <a:r>
              <a:rPr lang="en-US" dirty="0"/>
              <a:t>, a cross-browser wrapper around the browser’s native event. </a:t>
            </a:r>
          </a:p>
          <a:p>
            <a:r>
              <a:rPr lang="en-US" dirty="0"/>
              <a:t>It has the same interface as the browser’s native event, including </a:t>
            </a:r>
            <a:r>
              <a:rPr lang="en-US" dirty="0" err="1"/>
              <a:t>stopPropagation</a:t>
            </a:r>
            <a:r>
              <a:rPr lang="en-US" dirty="0"/>
              <a:t>() and </a:t>
            </a:r>
            <a:r>
              <a:rPr lang="en-US" dirty="0" err="1"/>
              <a:t>preventDefault</a:t>
            </a:r>
            <a:r>
              <a:rPr lang="en-US" dirty="0"/>
              <a:t>(), except the events work identically across all browsers.</a:t>
            </a:r>
          </a:p>
          <a:p>
            <a:r>
              <a:rPr lang="en-IN" dirty="0"/>
              <a:t>T</a:t>
            </a:r>
            <a:r>
              <a:rPr lang="en-US" dirty="0"/>
              <a:t>he synthetic events are different from, and do not map directly to, the browser’s native events.</a:t>
            </a:r>
            <a:endParaRPr lang="en-IN" dirty="0"/>
          </a:p>
        </p:txBody>
      </p:sp>
    </p:spTree>
    <p:extLst>
      <p:ext uri="{BB962C8B-B14F-4D97-AF65-F5344CB8AC3E}">
        <p14:creationId xmlns:p14="http://schemas.microsoft.com/office/powerpoint/2010/main" val="4865504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E3156-1642-4316-A18E-6AAADF7C9F63}"/>
              </a:ext>
            </a:extLst>
          </p:cNvPr>
          <p:cNvSpPr>
            <a:spLocks noGrp="1"/>
          </p:cNvSpPr>
          <p:nvPr>
            <p:ph type="title"/>
          </p:nvPr>
        </p:nvSpPr>
        <p:spPr/>
        <p:txBody>
          <a:bodyPr/>
          <a:lstStyle/>
          <a:p>
            <a:r>
              <a:rPr lang="en-US" dirty="0" err="1"/>
              <a:t>SyntheticEvent</a:t>
            </a:r>
            <a:r>
              <a:rPr lang="en-US" dirty="0"/>
              <a:t> object attributes</a:t>
            </a:r>
            <a:endParaRPr lang="en-IN" dirty="0"/>
          </a:p>
        </p:txBody>
      </p:sp>
      <p:sp>
        <p:nvSpPr>
          <p:cNvPr id="3" name="Content Placeholder 2">
            <a:extLst>
              <a:ext uri="{FF2B5EF4-FFF2-40B4-BE49-F238E27FC236}">
                <a16:creationId xmlns:a16="http://schemas.microsoft.com/office/drawing/2014/main" id="{54ED4B5B-4697-4643-BB79-78DB9B12A327}"/>
              </a:ext>
            </a:extLst>
          </p:cNvPr>
          <p:cNvSpPr>
            <a:spLocks noGrp="1"/>
          </p:cNvSpPr>
          <p:nvPr>
            <p:ph idx="1"/>
          </p:nvPr>
        </p:nvSpPr>
        <p:spPr/>
        <p:txBody>
          <a:bodyPr>
            <a:normAutofit fontScale="55000" lnSpcReduction="20000"/>
          </a:bodyPr>
          <a:lstStyle/>
          <a:p>
            <a:r>
              <a:rPr lang="en-IN" dirty="0" err="1"/>
              <a:t>boolean</a:t>
            </a:r>
            <a:r>
              <a:rPr lang="en-IN" dirty="0"/>
              <a:t> bubbles</a:t>
            </a:r>
          </a:p>
          <a:p>
            <a:r>
              <a:rPr lang="en-IN" dirty="0" err="1"/>
              <a:t>boolean</a:t>
            </a:r>
            <a:r>
              <a:rPr lang="en-IN" dirty="0"/>
              <a:t> </a:t>
            </a:r>
            <a:r>
              <a:rPr lang="en-IN" dirty="0" err="1"/>
              <a:t>cancelable</a:t>
            </a:r>
            <a:endParaRPr lang="en-IN" dirty="0"/>
          </a:p>
          <a:p>
            <a:r>
              <a:rPr lang="en-IN" dirty="0" err="1"/>
              <a:t>DOMEventTarget</a:t>
            </a:r>
            <a:r>
              <a:rPr lang="en-IN" dirty="0"/>
              <a:t> </a:t>
            </a:r>
            <a:r>
              <a:rPr lang="en-IN" dirty="0" err="1"/>
              <a:t>currentTarget</a:t>
            </a:r>
            <a:endParaRPr lang="en-IN" dirty="0"/>
          </a:p>
          <a:p>
            <a:r>
              <a:rPr lang="en-IN" dirty="0" err="1"/>
              <a:t>boolean</a:t>
            </a:r>
            <a:r>
              <a:rPr lang="en-IN" dirty="0"/>
              <a:t> </a:t>
            </a:r>
            <a:r>
              <a:rPr lang="en-IN" dirty="0" err="1"/>
              <a:t>defaultPrevented</a:t>
            </a:r>
            <a:endParaRPr lang="en-IN" dirty="0"/>
          </a:p>
          <a:p>
            <a:r>
              <a:rPr lang="en-IN" dirty="0"/>
              <a:t>number </a:t>
            </a:r>
            <a:r>
              <a:rPr lang="en-IN" dirty="0" err="1"/>
              <a:t>eventPhase</a:t>
            </a:r>
            <a:endParaRPr lang="en-IN" dirty="0"/>
          </a:p>
          <a:p>
            <a:r>
              <a:rPr lang="en-IN" dirty="0" err="1"/>
              <a:t>boolean</a:t>
            </a:r>
            <a:r>
              <a:rPr lang="en-IN" dirty="0"/>
              <a:t> </a:t>
            </a:r>
            <a:r>
              <a:rPr lang="en-IN" dirty="0" err="1"/>
              <a:t>isTrusted</a:t>
            </a:r>
            <a:endParaRPr lang="en-IN" dirty="0"/>
          </a:p>
          <a:p>
            <a:r>
              <a:rPr lang="en-IN" dirty="0" err="1"/>
              <a:t>DOMEvent</a:t>
            </a:r>
            <a:r>
              <a:rPr lang="en-IN" dirty="0"/>
              <a:t> </a:t>
            </a:r>
            <a:r>
              <a:rPr lang="en-IN" dirty="0" err="1"/>
              <a:t>nativeEvent</a:t>
            </a:r>
            <a:endParaRPr lang="en-IN" dirty="0"/>
          </a:p>
          <a:p>
            <a:r>
              <a:rPr lang="en-IN" dirty="0"/>
              <a:t>void </a:t>
            </a:r>
            <a:r>
              <a:rPr lang="en-IN" dirty="0" err="1"/>
              <a:t>preventDefault</a:t>
            </a:r>
            <a:r>
              <a:rPr lang="en-IN" dirty="0"/>
              <a:t>()</a:t>
            </a:r>
          </a:p>
          <a:p>
            <a:r>
              <a:rPr lang="en-IN" dirty="0" err="1"/>
              <a:t>boolean</a:t>
            </a:r>
            <a:r>
              <a:rPr lang="en-IN" dirty="0"/>
              <a:t> </a:t>
            </a:r>
            <a:r>
              <a:rPr lang="en-IN" dirty="0" err="1"/>
              <a:t>isDefaultPrevented</a:t>
            </a:r>
            <a:r>
              <a:rPr lang="en-IN" dirty="0"/>
              <a:t>()</a:t>
            </a:r>
          </a:p>
          <a:p>
            <a:r>
              <a:rPr lang="en-IN" dirty="0"/>
              <a:t>void </a:t>
            </a:r>
            <a:r>
              <a:rPr lang="en-IN" dirty="0" err="1"/>
              <a:t>stopPropagation</a:t>
            </a:r>
            <a:r>
              <a:rPr lang="en-IN" dirty="0"/>
              <a:t>()</a:t>
            </a:r>
          </a:p>
          <a:p>
            <a:r>
              <a:rPr lang="en-IN" dirty="0" err="1"/>
              <a:t>boolean</a:t>
            </a:r>
            <a:r>
              <a:rPr lang="en-IN" dirty="0"/>
              <a:t> </a:t>
            </a:r>
            <a:r>
              <a:rPr lang="en-IN" dirty="0" err="1"/>
              <a:t>isPropagationStopped</a:t>
            </a:r>
            <a:r>
              <a:rPr lang="en-IN" dirty="0"/>
              <a:t>()</a:t>
            </a:r>
          </a:p>
          <a:p>
            <a:r>
              <a:rPr lang="en-IN" dirty="0"/>
              <a:t>void persist()</a:t>
            </a:r>
          </a:p>
          <a:p>
            <a:r>
              <a:rPr lang="en-IN" dirty="0" err="1"/>
              <a:t>DOMEventTarget</a:t>
            </a:r>
            <a:r>
              <a:rPr lang="en-IN" dirty="0"/>
              <a:t> target</a:t>
            </a:r>
          </a:p>
          <a:p>
            <a:r>
              <a:rPr lang="en-IN" dirty="0"/>
              <a:t>number </a:t>
            </a:r>
            <a:r>
              <a:rPr lang="en-IN" dirty="0" err="1"/>
              <a:t>timeStamp</a:t>
            </a:r>
            <a:endParaRPr lang="en-IN" dirty="0"/>
          </a:p>
          <a:p>
            <a:r>
              <a:rPr lang="en-IN" dirty="0"/>
              <a:t>string type</a:t>
            </a:r>
          </a:p>
        </p:txBody>
      </p:sp>
    </p:spTree>
    <p:extLst>
      <p:ext uri="{BB962C8B-B14F-4D97-AF65-F5344CB8AC3E}">
        <p14:creationId xmlns:p14="http://schemas.microsoft.com/office/powerpoint/2010/main" val="14248053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3A32F-1DCB-45A9-AAAA-F9381F648097}"/>
              </a:ext>
            </a:extLst>
          </p:cNvPr>
          <p:cNvSpPr>
            <a:spLocks noGrp="1"/>
          </p:cNvSpPr>
          <p:nvPr>
            <p:ph type="title"/>
          </p:nvPr>
        </p:nvSpPr>
        <p:spPr/>
        <p:txBody>
          <a:bodyPr/>
          <a:lstStyle/>
          <a:p>
            <a:r>
              <a:rPr lang="en-US" dirty="0"/>
              <a:t>Rules to follow</a:t>
            </a:r>
          </a:p>
        </p:txBody>
      </p:sp>
      <p:sp>
        <p:nvSpPr>
          <p:cNvPr id="3" name="Content Placeholder 2">
            <a:extLst>
              <a:ext uri="{FF2B5EF4-FFF2-40B4-BE49-F238E27FC236}">
                <a16:creationId xmlns:a16="http://schemas.microsoft.com/office/drawing/2014/main" id="{77D192F5-9CF8-4FD9-9DC1-8D7B2F54EF19}"/>
              </a:ext>
            </a:extLst>
          </p:cNvPr>
          <p:cNvSpPr>
            <a:spLocks noGrp="1"/>
          </p:cNvSpPr>
          <p:nvPr>
            <p:ph idx="1"/>
          </p:nvPr>
        </p:nvSpPr>
        <p:spPr/>
        <p:txBody>
          <a:bodyPr/>
          <a:lstStyle/>
          <a:p>
            <a:r>
              <a:rPr lang="en-US" dirty="0"/>
              <a:t>The data flows unidirectionally, from state to the template of the component or from parent to child.</a:t>
            </a:r>
          </a:p>
          <a:p>
            <a:r>
              <a:rPr lang="en-US" dirty="0"/>
              <a:t>The state of the component, can be modified only by the method of the same component.</a:t>
            </a:r>
          </a:p>
        </p:txBody>
      </p:sp>
    </p:spTree>
    <p:extLst>
      <p:ext uri="{BB962C8B-B14F-4D97-AF65-F5344CB8AC3E}">
        <p14:creationId xmlns:p14="http://schemas.microsoft.com/office/powerpoint/2010/main" val="34429058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FBA25-6D7C-4991-9C02-A6CECED5EBA1}"/>
              </a:ext>
            </a:extLst>
          </p:cNvPr>
          <p:cNvSpPr>
            <a:spLocks noGrp="1"/>
          </p:cNvSpPr>
          <p:nvPr>
            <p:ph type="title"/>
          </p:nvPr>
        </p:nvSpPr>
        <p:spPr/>
        <p:txBody>
          <a:bodyPr/>
          <a:lstStyle/>
          <a:p>
            <a:r>
              <a:rPr lang="en-US" dirty="0"/>
              <a:t>Controlled Component</a:t>
            </a:r>
          </a:p>
        </p:txBody>
      </p:sp>
      <p:sp>
        <p:nvSpPr>
          <p:cNvPr id="3" name="Content Placeholder 2">
            <a:extLst>
              <a:ext uri="{FF2B5EF4-FFF2-40B4-BE49-F238E27FC236}">
                <a16:creationId xmlns:a16="http://schemas.microsoft.com/office/drawing/2014/main" id="{CE9F948E-9B13-456D-8CF8-0D6412AFB44F}"/>
              </a:ext>
            </a:extLst>
          </p:cNvPr>
          <p:cNvSpPr>
            <a:spLocks noGrp="1"/>
          </p:cNvSpPr>
          <p:nvPr>
            <p:ph idx="1"/>
          </p:nvPr>
        </p:nvSpPr>
        <p:spPr/>
        <p:txBody>
          <a:bodyPr>
            <a:normAutofit fontScale="92500"/>
          </a:bodyPr>
          <a:lstStyle/>
          <a:p>
            <a:r>
              <a:rPr lang="en-US" dirty="0"/>
              <a:t>A controlled component is bound to a value, and its changes will be handled in code by using event-based callbacks. </a:t>
            </a:r>
          </a:p>
          <a:p>
            <a:r>
              <a:rPr lang="en-US" dirty="0"/>
              <a:t>The input form element is handled by the react itself rather than the DOM. </a:t>
            </a:r>
          </a:p>
          <a:p>
            <a:r>
              <a:rPr lang="en-US" dirty="0"/>
              <a:t>The mutable state is kept in the state property and will be updated only with </a:t>
            </a:r>
            <a:r>
              <a:rPr lang="en-US" dirty="0" err="1"/>
              <a:t>setState</a:t>
            </a:r>
            <a:r>
              <a:rPr lang="en-US" dirty="0"/>
              <a:t>() method.</a:t>
            </a:r>
          </a:p>
          <a:p>
            <a:r>
              <a:rPr lang="en-US" dirty="0"/>
              <a:t>Controlled components have functions that govern the data passing into them on every </a:t>
            </a:r>
            <a:r>
              <a:rPr lang="en-US" dirty="0" err="1"/>
              <a:t>onChange</a:t>
            </a:r>
            <a:r>
              <a:rPr lang="en-US" dirty="0"/>
              <a:t> event occurs. </a:t>
            </a:r>
          </a:p>
          <a:p>
            <a:r>
              <a:rPr lang="en-US" dirty="0"/>
              <a:t>The data is then saved to state and updated with </a:t>
            </a:r>
            <a:r>
              <a:rPr lang="en-US" dirty="0" err="1"/>
              <a:t>setState</a:t>
            </a:r>
            <a:r>
              <a:rPr lang="en-US" dirty="0"/>
              <a:t>() method. It makes component have better control over the form elements and data.</a:t>
            </a:r>
          </a:p>
        </p:txBody>
      </p:sp>
    </p:spTree>
    <p:extLst>
      <p:ext uri="{BB962C8B-B14F-4D97-AF65-F5344CB8AC3E}">
        <p14:creationId xmlns:p14="http://schemas.microsoft.com/office/powerpoint/2010/main" val="12396930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9E264-3D4F-407A-B6C8-8C1E53DAA134}"/>
              </a:ext>
            </a:extLst>
          </p:cNvPr>
          <p:cNvSpPr>
            <a:spLocks noGrp="1"/>
          </p:cNvSpPr>
          <p:nvPr>
            <p:ph type="title"/>
          </p:nvPr>
        </p:nvSpPr>
        <p:spPr/>
        <p:txBody>
          <a:bodyPr/>
          <a:lstStyle/>
          <a:p>
            <a:r>
              <a:rPr lang="en-US" dirty="0"/>
              <a:t>Uncontrolled Component</a:t>
            </a:r>
          </a:p>
        </p:txBody>
      </p:sp>
      <p:sp>
        <p:nvSpPr>
          <p:cNvPr id="3" name="Content Placeholder 2">
            <a:extLst>
              <a:ext uri="{FF2B5EF4-FFF2-40B4-BE49-F238E27FC236}">
                <a16:creationId xmlns:a16="http://schemas.microsoft.com/office/drawing/2014/main" id="{9E109DE0-105D-4830-9441-8305B8B9BBC1}"/>
              </a:ext>
            </a:extLst>
          </p:cNvPr>
          <p:cNvSpPr>
            <a:spLocks noGrp="1"/>
          </p:cNvSpPr>
          <p:nvPr>
            <p:ph idx="1"/>
          </p:nvPr>
        </p:nvSpPr>
        <p:spPr/>
        <p:txBody>
          <a:bodyPr/>
          <a:lstStyle/>
          <a:p>
            <a:r>
              <a:rPr lang="en-US" dirty="0"/>
              <a:t>It is similar to the traditional HTML form inputs. Here, the form data is handled by the DOM itself. </a:t>
            </a:r>
          </a:p>
          <a:p>
            <a:r>
              <a:rPr lang="en-US" dirty="0"/>
              <a:t>It maintains their own state and will be updated when the input value changes. </a:t>
            </a:r>
          </a:p>
          <a:p>
            <a:r>
              <a:rPr lang="en-US" dirty="0"/>
              <a:t>To write an uncontrolled component, there is no need to write an event handler for every state update. </a:t>
            </a:r>
          </a:p>
          <a:p>
            <a:r>
              <a:rPr lang="en-US" dirty="0"/>
              <a:t>You can use a ref to access the value of the form from the DOM.</a:t>
            </a:r>
          </a:p>
        </p:txBody>
      </p:sp>
    </p:spTree>
    <p:extLst>
      <p:ext uri="{BB962C8B-B14F-4D97-AF65-F5344CB8AC3E}">
        <p14:creationId xmlns:p14="http://schemas.microsoft.com/office/powerpoint/2010/main" val="23310892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73A8-D821-4D9C-8721-56138386856A}"/>
              </a:ext>
            </a:extLst>
          </p:cNvPr>
          <p:cNvSpPr>
            <a:spLocks noGrp="1"/>
          </p:cNvSpPr>
          <p:nvPr>
            <p:ph type="title"/>
          </p:nvPr>
        </p:nvSpPr>
        <p:spPr/>
        <p:txBody>
          <a:bodyPr/>
          <a:lstStyle/>
          <a:p>
            <a:r>
              <a:rPr lang="en-US" dirty="0"/>
              <a:t>Controlled vs Uncontrolled</a:t>
            </a:r>
          </a:p>
        </p:txBody>
      </p:sp>
      <p:graphicFrame>
        <p:nvGraphicFramePr>
          <p:cNvPr id="4" name="Content Placeholder 3">
            <a:extLst>
              <a:ext uri="{FF2B5EF4-FFF2-40B4-BE49-F238E27FC236}">
                <a16:creationId xmlns:a16="http://schemas.microsoft.com/office/drawing/2014/main" id="{1331B7DD-E359-47BB-B70A-DECA522B84A4}"/>
              </a:ext>
            </a:extLst>
          </p:cNvPr>
          <p:cNvGraphicFramePr>
            <a:graphicFrameLocks noGrp="1"/>
          </p:cNvGraphicFramePr>
          <p:nvPr>
            <p:ph idx="1"/>
            <p:extLst>
              <p:ext uri="{D42A27DB-BD31-4B8C-83A1-F6EECF244321}">
                <p14:modId xmlns:p14="http://schemas.microsoft.com/office/powerpoint/2010/main" val="517835417"/>
              </p:ext>
            </p:extLst>
          </p:nvPr>
        </p:nvGraphicFramePr>
        <p:xfrm>
          <a:off x="838200" y="1825625"/>
          <a:ext cx="10515600" cy="4536318"/>
        </p:xfrm>
        <a:graphic>
          <a:graphicData uri="http://schemas.openxmlformats.org/drawingml/2006/table">
            <a:tbl>
              <a:tblPr>
                <a:tableStyleId>{22838BEF-8BB2-4498-84A7-C5851F593DF1}</a:tableStyleId>
              </a:tblPr>
              <a:tblGrid>
                <a:gridCol w="5257800">
                  <a:extLst>
                    <a:ext uri="{9D8B030D-6E8A-4147-A177-3AD203B41FA5}">
                      <a16:colId xmlns:a16="http://schemas.microsoft.com/office/drawing/2014/main" val="1303915358"/>
                    </a:ext>
                  </a:extLst>
                </a:gridCol>
                <a:gridCol w="5257800">
                  <a:extLst>
                    <a:ext uri="{9D8B030D-6E8A-4147-A177-3AD203B41FA5}">
                      <a16:colId xmlns:a16="http://schemas.microsoft.com/office/drawing/2014/main" val="2428740324"/>
                    </a:ext>
                  </a:extLst>
                </a:gridCol>
              </a:tblGrid>
              <a:tr h="526339">
                <a:tc>
                  <a:txBody>
                    <a:bodyPr/>
                    <a:lstStyle/>
                    <a:p>
                      <a:pPr algn="ctr" fontAlgn="t"/>
                      <a:r>
                        <a:rPr lang="en-US" sz="2400" b="1" dirty="0">
                          <a:solidFill>
                            <a:schemeClr val="bg1"/>
                          </a:solidFill>
                          <a:effectLst/>
                        </a:rPr>
                        <a:t>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tc>
                  <a:txBody>
                    <a:bodyPr/>
                    <a:lstStyle/>
                    <a:p>
                      <a:pPr algn="ctr" fontAlgn="t"/>
                      <a:r>
                        <a:rPr lang="en-US" sz="2400" b="1" dirty="0">
                          <a:solidFill>
                            <a:schemeClr val="bg1"/>
                          </a:solidFill>
                          <a:effectLst/>
                        </a:rPr>
                        <a:t>Uncontrolled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extLst>
                  <a:ext uri="{0D108BD9-81ED-4DB2-BD59-A6C34878D82A}">
                    <a16:rowId xmlns:a16="http://schemas.microsoft.com/office/drawing/2014/main" val="1437751129"/>
                  </a:ext>
                </a:extLst>
              </a:tr>
              <a:tr h="604243">
                <a:tc>
                  <a:txBody>
                    <a:bodyPr/>
                    <a:lstStyle/>
                    <a:p>
                      <a:pPr algn="l" fontAlgn="t"/>
                      <a:r>
                        <a:rPr lang="en-US" sz="1800" dirty="0">
                          <a:effectLst/>
                        </a:rPr>
                        <a:t>It does not maintain its internal state.</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maintains its internal states.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1795471095"/>
                  </a:ext>
                </a:extLst>
              </a:tr>
              <a:tr h="1027999">
                <a:tc>
                  <a:txBody>
                    <a:bodyPr/>
                    <a:lstStyle/>
                    <a:p>
                      <a:pPr algn="l" fontAlgn="t"/>
                      <a:r>
                        <a:rPr lang="en-US" sz="1800" dirty="0">
                          <a:effectLst/>
                        </a:rPr>
                        <a:t>Here, data is controlled by the parent component.</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Here, data is controlled by the DOM itself.</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688448719"/>
                  </a:ext>
                </a:extLst>
              </a:tr>
              <a:tr h="745495">
                <a:tc>
                  <a:txBody>
                    <a:bodyPr/>
                    <a:lstStyle/>
                    <a:p>
                      <a:pPr algn="l" fontAlgn="t"/>
                      <a:r>
                        <a:rPr lang="en-US" sz="1800" dirty="0">
                          <a:effectLst/>
                        </a:rPr>
                        <a:t>It accepts its current value as a prop.</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uses a ref for their current values.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226346231"/>
                  </a:ext>
                </a:extLst>
              </a:tr>
              <a:tr h="604243">
                <a:tc>
                  <a:txBody>
                    <a:bodyPr/>
                    <a:lstStyle/>
                    <a:p>
                      <a:pPr algn="l" fontAlgn="t"/>
                      <a:r>
                        <a:rPr lang="en-US" sz="1800" dirty="0">
                          <a:effectLst/>
                        </a:rPr>
                        <a:t>It allows validation control.</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does not allow validation control.</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357212313"/>
                  </a:ext>
                </a:extLst>
              </a:tr>
              <a:tr h="1027999">
                <a:tc>
                  <a:txBody>
                    <a:bodyPr/>
                    <a:lstStyle/>
                    <a:p>
                      <a:pPr algn="l" fontAlgn="t"/>
                      <a:r>
                        <a:rPr lang="en-US" sz="1800" dirty="0">
                          <a:effectLst/>
                        </a:rPr>
                        <a:t>It has better control over the form elements and data.</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has limited control over the form elements and data.</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283606451"/>
                  </a:ext>
                </a:extLst>
              </a:tr>
            </a:tbl>
          </a:graphicData>
        </a:graphic>
      </p:graphicFrame>
    </p:spTree>
    <p:extLst>
      <p:ext uri="{BB962C8B-B14F-4D97-AF65-F5344CB8AC3E}">
        <p14:creationId xmlns:p14="http://schemas.microsoft.com/office/powerpoint/2010/main" val="9402314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B61F2-8C7F-41CC-9C09-1186116DDDDE}"/>
              </a:ext>
            </a:extLst>
          </p:cNvPr>
          <p:cNvSpPr>
            <a:spLocks noGrp="1"/>
          </p:cNvSpPr>
          <p:nvPr>
            <p:ph type="title"/>
          </p:nvPr>
        </p:nvSpPr>
        <p:spPr/>
        <p:txBody>
          <a:bodyPr/>
          <a:lstStyle/>
          <a:p>
            <a:r>
              <a:rPr lang="en-IN" dirty="0" err="1"/>
              <a:t>Typechecking</a:t>
            </a:r>
            <a:r>
              <a:rPr lang="en-IN" dirty="0"/>
              <a:t> With </a:t>
            </a:r>
            <a:r>
              <a:rPr lang="en-IN" dirty="0" err="1"/>
              <a:t>PropTypes</a:t>
            </a:r>
            <a:endParaRPr lang="en-IN" dirty="0"/>
          </a:p>
        </p:txBody>
      </p:sp>
      <p:sp>
        <p:nvSpPr>
          <p:cNvPr id="3" name="Content Placeholder 2">
            <a:extLst>
              <a:ext uri="{FF2B5EF4-FFF2-40B4-BE49-F238E27FC236}">
                <a16:creationId xmlns:a16="http://schemas.microsoft.com/office/drawing/2014/main" id="{2F23E1F6-4E54-493C-8211-3BAC3756E23F}"/>
              </a:ext>
            </a:extLst>
          </p:cNvPr>
          <p:cNvSpPr>
            <a:spLocks noGrp="1"/>
          </p:cNvSpPr>
          <p:nvPr>
            <p:ph idx="1"/>
          </p:nvPr>
        </p:nvSpPr>
        <p:spPr/>
        <p:txBody>
          <a:bodyPr/>
          <a:lstStyle/>
          <a:p>
            <a:r>
              <a:rPr lang="en-US" b="0" i="0" dirty="0">
                <a:solidFill>
                  <a:srgbClr val="000000"/>
                </a:solidFill>
                <a:effectLst/>
                <a:latin typeface="-apple-system"/>
              </a:rPr>
              <a:t>As your app grows, you can catch a lot of bugs with </a:t>
            </a:r>
            <a:r>
              <a:rPr lang="en-US" b="0" i="0" dirty="0" err="1">
                <a:solidFill>
                  <a:srgbClr val="000000"/>
                </a:solidFill>
                <a:effectLst/>
                <a:latin typeface="-apple-system"/>
              </a:rPr>
              <a:t>typechecking</a:t>
            </a:r>
            <a:r>
              <a:rPr lang="en-US" b="0" i="0" dirty="0">
                <a:solidFill>
                  <a:srgbClr val="000000"/>
                </a:solidFill>
                <a:effectLst/>
                <a:latin typeface="-apple-system"/>
              </a:rPr>
              <a:t>. </a:t>
            </a:r>
          </a:p>
          <a:p>
            <a:r>
              <a:rPr lang="en-US" dirty="0"/>
              <a:t>React has built-in </a:t>
            </a:r>
            <a:r>
              <a:rPr lang="en-US" dirty="0" err="1"/>
              <a:t>typechecking</a:t>
            </a:r>
            <a:r>
              <a:rPr lang="en-US" dirty="0"/>
              <a:t> abilities. </a:t>
            </a:r>
          </a:p>
          <a:p>
            <a:r>
              <a:rPr lang="en-US" dirty="0"/>
              <a:t>To run </a:t>
            </a:r>
            <a:r>
              <a:rPr lang="en-US" dirty="0" err="1"/>
              <a:t>typechecking</a:t>
            </a:r>
            <a:r>
              <a:rPr lang="en-US" dirty="0"/>
              <a:t> on the props for a component, you can assign the </a:t>
            </a:r>
            <a:r>
              <a:rPr lang="en-US" b="1" dirty="0" err="1"/>
              <a:t>propTypes</a:t>
            </a:r>
            <a:r>
              <a:rPr lang="en-US" dirty="0"/>
              <a:t> property.</a:t>
            </a:r>
          </a:p>
          <a:p>
            <a:r>
              <a:rPr lang="en-IN" dirty="0"/>
              <a:t>You must use </a:t>
            </a:r>
            <a:r>
              <a:rPr lang="en-US" dirty="0"/>
              <a:t>the prop-types library.</a:t>
            </a:r>
          </a:p>
          <a:p>
            <a:pPr lvl="1"/>
            <a:r>
              <a:rPr lang="en-US" dirty="0" err="1"/>
              <a:t>npm</a:t>
            </a:r>
            <a:r>
              <a:rPr lang="en-US" dirty="0"/>
              <a:t> </a:t>
            </a:r>
            <a:r>
              <a:rPr lang="en-US" dirty="0" err="1"/>
              <a:t>i</a:t>
            </a:r>
            <a:r>
              <a:rPr lang="en-US" dirty="0"/>
              <a:t> prop-types</a:t>
            </a:r>
          </a:p>
          <a:p>
            <a:r>
              <a:rPr lang="en-US" dirty="0" err="1"/>
              <a:t>PropTypes</a:t>
            </a:r>
            <a:r>
              <a:rPr lang="en-US" dirty="0"/>
              <a:t> exports a range of validators that can be used to make sure the data you receive is valid. </a:t>
            </a:r>
            <a:endParaRPr lang="en-IN" dirty="0"/>
          </a:p>
        </p:txBody>
      </p:sp>
    </p:spTree>
    <p:extLst>
      <p:ext uri="{BB962C8B-B14F-4D97-AF65-F5344CB8AC3E}">
        <p14:creationId xmlns:p14="http://schemas.microsoft.com/office/powerpoint/2010/main" val="343634743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8C489-52BE-4B37-B045-E4AEE2EEB5B4}"/>
              </a:ext>
            </a:extLst>
          </p:cNvPr>
          <p:cNvSpPr>
            <a:spLocks noGrp="1"/>
          </p:cNvSpPr>
          <p:nvPr>
            <p:ph type="title"/>
          </p:nvPr>
        </p:nvSpPr>
        <p:spPr/>
        <p:txBody>
          <a:bodyPr/>
          <a:lstStyle/>
          <a:p>
            <a:r>
              <a:rPr lang="en-US" dirty="0"/>
              <a:t>Assignment</a:t>
            </a:r>
            <a:endParaRPr lang="en-IN" dirty="0"/>
          </a:p>
        </p:txBody>
      </p:sp>
      <p:sp>
        <p:nvSpPr>
          <p:cNvPr id="4" name="Content Placeholder 3">
            <a:extLst>
              <a:ext uri="{FF2B5EF4-FFF2-40B4-BE49-F238E27FC236}">
                <a16:creationId xmlns:a16="http://schemas.microsoft.com/office/drawing/2014/main" id="{CD9286B1-AB81-4841-B546-82610DEBB9CF}"/>
              </a:ext>
            </a:extLst>
          </p:cNvPr>
          <p:cNvSpPr>
            <a:spLocks noGrp="1"/>
          </p:cNvSpPr>
          <p:nvPr>
            <p:ph idx="1"/>
          </p:nvPr>
        </p:nvSpPr>
        <p:spPr/>
        <p:txBody>
          <a:bodyPr/>
          <a:lstStyle/>
          <a:p>
            <a:r>
              <a:rPr lang="en-IN" dirty="0"/>
              <a:t>Complete the Calculator and Counter Assignment as per the problem statement shared in the code base.</a:t>
            </a:r>
          </a:p>
          <a:p>
            <a:r>
              <a:rPr lang="en-IN" dirty="0"/>
              <a:t>Day 3 -&gt; react-core -&gt; </a:t>
            </a:r>
            <a:r>
              <a:rPr lang="en-IN" dirty="0" err="1"/>
              <a:t>src</a:t>
            </a:r>
            <a:r>
              <a:rPr lang="en-IN" dirty="0"/>
              <a:t> -&gt; components -&gt; 15_assignment</a:t>
            </a:r>
          </a:p>
        </p:txBody>
      </p:sp>
    </p:spTree>
    <p:extLst>
      <p:ext uri="{BB962C8B-B14F-4D97-AF65-F5344CB8AC3E}">
        <p14:creationId xmlns:p14="http://schemas.microsoft.com/office/powerpoint/2010/main" val="153920522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FDEE-5713-4DD5-BAFA-837A25CA4F51}"/>
              </a:ext>
            </a:extLst>
          </p:cNvPr>
          <p:cNvSpPr>
            <a:spLocks noGrp="1"/>
          </p:cNvSpPr>
          <p:nvPr>
            <p:ph type="title"/>
          </p:nvPr>
        </p:nvSpPr>
        <p:spPr/>
        <p:txBody>
          <a:bodyPr/>
          <a:lstStyle/>
          <a:p>
            <a:r>
              <a:rPr lang="en-US" dirty="0"/>
              <a:t>CRUD Assignment</a:t>
            </a:r>
            <a:endParaRPr lang="en-IN" dirty="0"/>
          </a:p>
        </p:txBody>
      </p:sp>
      <p:sp>
        <p:nvSpPr>
          <p:cNvPr id="3" name="Content Placeholder 2">
            <a:extLst>
              <a:ext uri="{FF2B5EF4-FFF2-40B4-BE49-F238E27FC236}">
                <a16:creationId xmlns:a16="http://schemas.microsoft.com/office/drawing/2014/main" id="{289DB6EF-1D66-4474-A86F-BAE4925A0FB9}"/>
              </a:ext>
            </a:extLst>
          </p:cNvPr>
          <p:cNvSpPr>
            <a:spLocks noGrp="1"/>
          </p:cNvSpPr>
          <p:nvPr>
            <p:ph idx="1"/>
          </p:nvPr>
        </p:nvSpPr>
        <p:spPr/>
        <p:txBody>
          <a:bodyPr/>
          <a:lstStyle/>
          <a:p>
            <a:r>
              <a:rPr lang="en-IN" dirty="0"/>
              <a:t>Complete the CRUD assignment as per the screenshot shared in the next slide, use array to keep the data.</a:t>
            </a:r>
          </a:p>
          <a:p>
            <a:r>
              <a:rPr lang="en-IN" dirty="0"/>
              <a:t>Create form-component and data-table-component as sibling components.</a:t>
            </a:r>
          </a:p>
          <a:p>
            <a:r>
              <a:rPr lang="en-IN" dirty="0"/>
              <a:t>The data-table-component should be able to display array of any kind objects, do not fix the table to show only employees.</a:t>
            </a:r>
          </a:p>
          <a:p>
            <a:endParaRPr lang="en-IN" dirty="0"/>
          </a:p>
        </p:txBody>
      </p:sp>
    </p:spTree>
    <p:extLst>
      <p:ext uri="{BB962C8B-B14F-4D97-AF65-F5344CB8AC3E}">
        <p14:creationId xmlns:p14="http://schemas.microsoft.com/office/powerpoint/2010/main" val="1876232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C2E8568-467B-442F-824A-E55A6ADE95AF}"/>
              </a:ext>
            </a:extLst>
          </p:cNvPr>
          <p:cNvSpPr/>
          <p:nvPr/>
        </p:nvSpPr>
        <p:spPr>
          <a:xfrm>
            <a:off x="7656017" y="154876"/>
            <a:ext cx="2909456" cy="375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5" name="TextBox 4">
            <a:extLst>
              <a:ext uri="{FF2B5EF4-FFF2-40B4-BE49-F238E27FC236}">
                <a16:creationId xmlns:a16="http://schemas.microsoft.com/office/drawing/2014/main" id="{5CF563BE-59DA-40E6-AE54-48314A2D0AA9}"/>
              </a:ext>
            </a:extLst>
          </p:cNvPr>
          <p:cNvSpPr txBox="1"/>
          <p:nvPr/>
        </p:nvSpPr>
        <p:spPr>
          <a:xfrm>
            <a:off x="7746241" y="2432351"/>
            <a:ext cx="1103572"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sp>
        <p:nvSpPr>
          <p:cNvPr id="6" name="TextBox 5">
            <a:extLst>
              <a:ext uri="{FF2B5EF4-FFF2-40B4-BE49-F238E27FC236}">
                <a16:creationId xmlns:a16="http://schemas.microsoft.com/office/drawing/2014/main" id="{26EBDD94-58A6-4A69-AFFB-8178B4ECAE06}"/>
              </a:ext>
            </a:extLst>
          </p:cNvPr>
          <p:cNvSpPr txBox="1"/>
          <p:nvPr/>
        </p:nvSpPr>
        <p:spPr>
          <a:xfrm>
            <a:off x="8931927" y="2456866"/>
            <a:ext cx="1629448" cy="1200329"/>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p:txBody>
      </p:sp>
      <p:grpSp>
        <p:nvGrpSpPr>
          <p:cNvPr id="7" name="Group 6">
            <a:extLst>
              <a:ext uri="{FF2B5EF4-FFF2-40B4-BE49-F238E27FC236}">
                <a16:creationId xmlns:a16="http://schemas.microsoft.com/office/drawing/2014/main" id="{4C550E62-450E-40C4-A218-4C5D1F28245E}"/>
              </a:ext>
            </a:extLst>
          </p:cNvPr>
          <p:cNvGrpSpPr/>
          <p:nvPr/>
        </p:nvGrpSpPr>
        <p:grpSpPr>
          <a:xfrm>
            <a:off x="7810595" y="663726"/>
            <a:ext cx="1130132" cy="749454"/>
            <a:chOff x="8762260" y="1677880"/>
            <a:chExt cx="1262108" cy="898124"/>
          </a:xfrm>
        </p:grpSpPr>
        <p:sp>
          <p:nvSpPr>
            <p:cNvPr id="8" name="Rectangle: Rounded Corners 7">
              <a:extLst>
                <a:ext uri="{FF2B5EF4-FFF2-40B4-BE49-F238E27FC236}">
                  <a16:creationId xmlns:a16="http://schemas.microsoft.com/office/drawing/2014/main" id="{CC47E87B-BF76-414F-8637-FCF882A0700A}"/>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C94E5F80-9A22-43E1-BDE8-FC49970C77E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SERVER PAGES</a:t>
              </a:r>
            </a:p>
          </p:txBody>
        </p:sp>
      </p:grpSp>
      <p:grpSp>
        <p:nvGrpSpPr>
          <p:cNvPr id="10" name="Group 9">
            <a:extLst>
              <a:ext uri="{FF2B5EF4-FFF2-40B4-BE49-F238E27FC236}">
                <a16:creationId xmlns:a16="http://schemas.microsoft.com/office/drawing/2014/main" id="{461956B9-2F10-4A5F-AF69-CB2DA2016EFC}"/>
              </a:ext>
            </a:extLst>
          </p:cNvPr>
          <p:cNvGrpSpPr/>
          <p:nvPr/>
        </p:nvGrpSpPr>
        <p:grpSpPr>
          <a:xfrm>
            <a:off x="9193562" y="676589"/>
            <a:ext cx="1130132" cy="749454"/>
            <a:chOff x="8762260" y="1677880"/>
            <a:chExt cx="1262108" cy="898124"/>
          </a:xfrm>
        </p:grpSpPr>
        <p:sp>
          <p:nvSpPr>
            <p:cNvPr id="11" name="Rectangle: Rounded Corners 10">
              <a:extLst>
                <a:ext uri="{FF2B5EF4-FFF2-40B4-BE49-F238E27FC236}">
                  <a16:creationId xmlns:a16="http://schemas.microsoft.com/office/drawing/2014/main" id="{A72D0FDA-10A8-4576-BD7E-EE9E95F9A9C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2" name="Rectangle: Rounded Corners 11">
              <a:extLst>
                <a:ext uri="{FF2B5EF4-FFF2-40B4-BE49-F238E27FC236}">
                  <a16:creationId xmlns:a16="http://schemas.microsoft.com/office/drawing/2014/main" id="{104555EA-5882-4042-AAFD-3521CCCB5382}"/>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CSS</a:t>
              </a:r>
            </a:p>
          </p:txBody>
        </p:sp>
      </p:grpSp>
      <p:grpSp>
        <p:nvGrpSpPr>
          <p:cNvPr id="13" name="Group 12">
            <a:extLst>
              <a:ext uri="{FF2B5EF4-FFF2-40B4-BE49-F238E27FC236}">
                <a16:creationId xmlns:a16="http://schemas.microsoft.com/office/drawing/2014/main" id="{74BAD718-CDAF-46A8-9EDB-B3BAD548CA79}"/>
              </a:ext>
            </a:extLst>
          </p:cNvPr>
          <p:cNvGrpSpPr/>
          <p:nvPr/>
        </p:nvGrpSpPr>
        <p:grpSpPr>
          <a:xfrm>
            <a:off x="8564239" y="1525159"/>
            <a:ext cx="1130132" cy="749454"/>
            <a:chOff x="8762260" y="1677880"/>
            <a:chExt cx="1262108" cy="898124"/>
          </a:xfrm>
        </p:grpSpPr>
        <p:sp>
          <p:nvSpPr>
            <p:cNvPr id="14" name="Rectangle: Rounded Corners 13">
              <a:extLst>
                <a:ext uri="{FF2B5EF4-FFF2-40B4-BE49-F238E27FC236}">
                  <a16:creationId xmlns:a16="http://schemas.microsoft.com/office/drawing/2014/main" id="{E4986DE0-D585-49E2-B46E-6302A3CC8114}"/>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5" name="Rectangle: Rounded Corners 14">
              <a:extLst>
                <a:ext uri="{FF2B5EF4-FFF2-40B4-BE49-F238E27FC236}">
                  <a16:creationId xmlns:a16="http://schemas.microsoft.com/office/drawing/2014/main" id="{EE70319B-A738-41F8-83CB-708A8DCCBFDA}"/>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JS</a:t>
              </a:r>
            </a:p>
          </p:txBody>
        </p:sp>
      </p:grpSp>
      <p:cxnSp>
        <p:nvCxnSpPr>
          <p:cNvPr id="16" name="Straight Connector 15">
            <a:extLst>
              <a:ext uri="{FF2B5EF4-FFF2-40B4-BE49-F238E27FC236}">
                <a16:creationId xmlns:a16="http://schemas.microsoft.com/office/drawing/2014/main" id="{94791389-1D19-4FBE-B560-9A71EAAE7409}"/>
              </a:ext>
            </a:extLst>
          </p:cNvPr>
          <p:cNvCxnSpPr/>
          <p:nvPr/>
        </p:nvCxnSpPr>
        <p:spPr>
          <a:xfrm>
            <a:off x="7656017" y="2437699"/>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7" name="Rectangle 16">
            <a:extLst>
              <a:ext uri="{FF2B5EF4-FFF2-40B4-BE49-F238E27FC236}">
                <a16:creationId xmlns:a16="http://schemas.microsoft.com/office/drawing/2014/main" id="{63D4FF8F-EFB5-4433-9AE5-670BC813634D}"/>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8" name="Straight Arrow Connector 17">
            <a:extLst>
              <a:ext uri="{FF2B5EF4-FFF2-40B4-BE49-F238E27FC236}">
                <a16:creationId xmlns:a16="http://schemas.microsoft.com/office/drawing/2014/main" id="{CBBBFFE6-1C4E-466C-ABF2-ABD27D1F9DCF}"/>
              </a:ext>
            </a:extLst>
          </p:cNvPr>
          <p:cNvCxnSpPr/>
          <p:nvPr/>
        </p:nvCxnSpPr>
        <p:spPr>
          <a:xfrm flipH="1">
            <a:off x="3376980" y="2072936"/>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1CE46D2-C99D-402A-88EA-1565157D89C4}"/>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sp>
        <p:nvSpPr>
          <p:cNvPr id="20" name="TextBox 19">
            <a:extLst>
              <a:ext uri="{FF2B5EF4-FFF2-40B4-BE49-F238E27FC236}">
                <a16:creationId xmlns:a16="http://schemas.microsoft.com/office/drawing/2014/main" id="{F155F25F-D5EF-4458-8218-52EB72922609}"/>
              </a:ext>
            </a:extLst>
          </p:cNvPr>
          <p:cNvSpPr txBox="1"/>
          <p:nvPr/>
        </p:nvSpPr>
        <p:spPr>
          <a:xfrm>
            <a:off x="4565159" y="2096945"/>
            <a:ext cx="1693092" cy="369332"/>
          </a:xfrm>
          <a:prstGeom prst="rect">
            <a:avLst/>
          </a:prstGeom>
          <a:noFill/>
        </p:spPr>
        <p:txBody>
          <a:bodyPr wrap="none" rtlCol="0">
            <a:spAutoFit/>
          </a:bodyPr>
          <a:lstStyle/>
          <a:p>
            <a:pPr algn="ctr"/>
            <a:r>
              <a:rPr lang="en-IN" dirty="0"/>
              <a:t>HTML + CSS + JS</a:t>
            </a:r>
          </a:p>
        </p:txBody>
      </p:sp>
      <p:cxnSp>
        <p:nvCxnSpPr>
          <p:cNvPr id="21" name="Straight Arrow Connector 20">
            <a:extLst>
              <a:ext uri="{FF2B5EF4-FFF2-40B4-BE49-F238E27FC236}">
                <a16:creationId xmlns:a16="http://schemas.microsoft.com/office/drawing/2014/main" id="{1756F7B2-DCDC-4A79-989D-4C7B399B9CEE}"/>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0FFE8615-A1D4-40BF-A0A7-8C62B90F139D}"/>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3" name="Rectangle: Rounded Corners 22">
            <a:extLst>
              <a:ext uri="{FF2B5EF4-FFF2-40B4-BE49-F238E27FC236}">
                <a16:creationId xmlns:a16="http://schemas.microsoft.com/office/drawing/2014/main" id="{84D8C468-E3AD-4008-9BEF-423142798B48}"/>
              </a:ext>
            </a:extLst>
          </p:cNvPr>
          <p:cNvSpPr/>
          <p:nvPr/>
        </p:nvSpPr>
        <p:spPr>
          <a:xfrm>
            <a:off x="365028"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3A5D2A32-D822-4EF4-A497-CD018A43F7BF}"/>
              </a:ext>
            </a:extLst>
          </p:cNvPr>
          <p:cNvSpPr/>
          <p:nvPr/>
        </p:nvSpPr>
        <p:spPr>
          <a:xfrm>
            <a:off x="1383462"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E57B582E-FC58-452C-A3A7-42BC738184CD}"/>
              </a:ext>
            </a:extLst>
          </p:cNvPr>
          <p:cNvSpPr/>
          <p:nvPr/>
        </p:nvSpPr>
        <p:spPr>
          <a:xfrm>
            <a:off x="2396870" y="217168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EC39C489-D867-4CB4-AF2C-083049C8D7D6}"/>
              </a:ext>
            </a:extLst>
          </p:cNvPr>
          <p:cNvSpPr/>
          <p:nvPr/>
        </p:nvSpPr>
        <p:spPr>
          <a:xfrm>
            <a:off x="365028" y="320340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36" name="Rectangle 35">
            <a:extLst>
              <a:ext uri="{FF2B5EF4-FFF2-40B4-BE49-F238E27FC236}">
                <a16:creationId xmlns:a16="http://schemas.microsoft.com/office/drawing/2014/main" id="{4144FBA5-FE6B-4D92-BAC1-185604B87CBD}"/>
              </a:ext>
            </a:extLst>
          </p:cNvPr>
          <p:cNvSpPr/>
          <p:nvPr/>
        </p:nvSpPr>
        <p:spPr>
          <a:xfrm>
            <a:off x="547856" y="3250715"/>
            <a:ext cx="2234221"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sp>
        <p:nvSpPr>
          <p:cNvPr id="37" name="TextBox 36">
            <a:extLst>
              <a:ext uri="{FF2B5EF4-FFF2-40B4-BE49-F238E27FC236}">
                <a16:creationId xmlns:a16="http://schemas.microsoft.com/office/drawing/2014/main" id="{DC788007-23D0-483C-9A73-95CDFA890A3D}"/>
              </a:ext>
            </a:extLst>
          </p:cNvPr>
          <p:cNvSpPr txBox="1"/>
          <p:nvPr/>
        </p:nvSpPr>
        <p:spPr>
          <a:xfrm>
            <a:off x="339570" y="5291197"/>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8" name="TextBox 37">
            <a:extLst>
              <a:ext uri="{FF2B5EF4-FFF2-40B4-BE49-F238E27FC236}">
                <a16:creationId xmlns:a16="http://schemas.microsoft.com/office/drawing/2014/main" id="{08BD7AE3-0A48-466D-BB73-60FC8ED9B2F3}"/>
              </a:ext>
            </a:extLst>
          </p:cNvPr>
          <p:cNvSpPr txBox="1"/>
          <p:nvPr/>
        </p:nvSpPr>
        <p:spPr>
          <a:xfrm>
            <a:off x="457049" y="298910"/>
            <a:ext cx="4650056" cy="523220"/>
          </a:xfrm>
          <a:prstGeom prst="rect">
            <a:avLst/>
          </a:prstGeom>
          <a:noFill/>
        </p:spPr>
        <p:txBody>
          <a:bodyPr wrap="none" rtlCol="0">
            <a:spAutoFit/>
          </a:bodyPr>
          <a:lstStyle/>
          <a:p>
            <a:r>
              <a:rPr lang="en-IN" sz="2800" b="1" dirty="0"/>
              <a:t>Single Page Application (SPA)</a:t>
            </a:r>
          </a:p>
        </p:txBody>
      </p:sp>
      <p:sp>
        <p:nvSpPr>
          <p:cNvPr id="39" name="TextBox 38">
            <a:extLst>
              <a:ext uri="{FF2B5EF4-FFF2-40B4-BE49-F238E27FC236}">
                <a16:creationId xmlns:a16="http://schemas.microsoft.com/office/drawing/2014/main" id="{12065B50-0286-49BF-8595-A758B7D3988E}"/>
              </a:ext>
            </a:extLst>
          </p:cNvPr>
          <p:cNvSpPr txBox="1"/>
          <p:nvPr/>
        </p:nvSpPr>
        <p:spPr>
          <a:xfrm>
            <a:off x="234573" y="5774068"/>
            <a:ext cx="3068917" cy="646331"/>
          </a:xfrm>
          <a:prstGeom prst="rect">
            <a:avLst/>
          </a:prstGeom>
          <a:noFill/>
        </p:spPr>
        <p:txBody>
          <a:bodyPr wrap="none" rtlCol="0">
            <a:spAutoFit/>
          </a:bodyPr>
          <a:lstStyle/>
          <a:p>
            <a:r>
              <a:rPr lang="en-US" dirty="0"/>
              <a:t>Vanilla JS, jQuery, KO, BB, NG1,</a:t>
            </a:r>
          </a:p>
          <a:p>
            <a:r>
              <a:rPr lang="en-US" dirty="0"/>
              <a:t>NG2 or above, Vue JS, React JS</a:t>
            </a:r>
          </a:p>
        </p:txBody>
      </p:sp>
      <p:sp>
        <p:nvSpPr>
          <p:cNvPr id="40" name="TextBox 39">
            <a:extLst>
              <a:ext uri="{FF2B5EF4-FFF2-40B4-BE49-F238E27FC236}">
                <a16:creationId xmlns:a16="http://schemas.microsoft.com/office/drawing/2014/main" id="{EF1B92DB-5B84-4BEF-9E1D-0E4FCCDD7C90}"/>
              </a:ext>
            </a:extLst>
          </p:cNvPr>
          <p:cNvSpPr txBox="1"/>
          <p:nvPr/>
        </p:nvSpPr>
        <p:spPr>
          <a:xfrm>
            <a:off x="4284259" y="2387231"/>
            <a:ext cx="2324961" cy="369332"/>
          </a:xfrm>
          <a:prstGeom prst="rect">
            <a:avLst/>
          </a:prstGeom>
          <a:noFill/>
        </p:spPr>
        <p:txBody>
          <a:bodyPr wrap="square">
            <a:spAutoFit/>
          </a:bodyPr>
          <a:lstStyle/>
          <a:p>
            <a:pPr algn="ctr"/>
            <a:r>
              <a:rPr lang="en-IN" dirty="0"/>
              <a:t>(Client Side JS App)</a:t>
            </a:r>
          </a:p>
        </p:txBody>
      </p:sp>
      <p:sp>
        <p:nvSpPr>
          <p:cNvPr id="41" name="Rectangle 40">
            <a:extLst>
              <a:ext uri="{FF2B5EF4-FFF2-40B4-BE49-F238E27FC236}">
                <a16:creationId xmlns:a16="http://schemas.microsoft.com/office/drawing/2014/main" id="{9F71DC6C-7A42-44C9-98BB-F9BE66B48FCA}"/>
              </a:ext>
            </a:extLst>
          </p:cNvPr>
          <p:cNvSpPr/>
          <p:nvPr/>
        </p:nvSpPr>
        <p:spPr>
          <a:xfrm>
            <a:off x="6577318" y="4304735"/>
            <a:ext cx="1145140" cy="22756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API GATEWAY</a:t>
            </a:r>
          </a:p>
        </p:txBody>
      </p:sp>
      <p:cxnSp>
        <p:nvCxnSpPr>
          <p:cNvPr id="42" name="Straight Arrow Connector 41">
            <a:extLst>
              <a:ext uri="{FF2B5EF4-FFF2-40B4-BE49-F238E27FC236}">
                <a16:creationId xmlns:a16="http://schemas.microsoft.com/office/drawing/2014/main" id="{0B7ED2BD-77D4-404D-98DA-9DEAE945739B}"/>
              </a:ext>
            </a:extLst>
          </p:cNvPr>
          <p:cNvCxnSpPr>
            <a:cxnSpLocks/>
          </p:cNvCxnSpPr>
          <p:nvPr/>
        </p:nvCxnSpPr>
        <p:spPr>
          <a:xfrm>
            <a:off x="3376980" y="4761055"/>
            <a:ext cx="317344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A05815E-B643-437F-AE9A-BA1F643B997F}"/>
              </a:ext>
            </a:extLst>
          </p:cNvPr>
          <p:cNvCxnSpPr>
            <a:cxnSpLocks/>
          </p:cNvCxnSpPr>
          <p:nvPr/>
        </p:nvCxnSpPr>
        <p:spPr>
          <a:xfrm flipH="1">
            <a:off x="3376981" y="5156111"/>
            <a:ext cx="317344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F945400A-A2CD-4AE2-B051-91FEEB62FFBC}"/>
              </a:ext>
            </a:extLst>
          </p:cNvPr>
          <p:cNvSpPr txBox="1"/>
          <p:nvPr/>
        </p:nvSpPr>
        <p:spPr>
          <a:xfrm>
            <a:off x="4015849" y="4391723"/>
            <a:ext cx="1901611" cy="369332"/>
          </a:xfrm>
          <a:prstGeom prst="rect">
            <a:avLst/>
          </a:prstGeom>
          <a:noFill/>
        </p:spPr>
        <p:txBody>
          <a:bodyPr wrap="none" rtlCol="0">
            <a:spAutoFit/>
          </a:bodyPr>
          <a:lstStyle/>
          <a:p>
            <a:r>
              <a:rPr lang="en-IN" dirty="0"/>
              <a:t>AJAX - HTTP + URL</a:t>
            </a:r>
          </a:p>
        </p:txBody>
      </p:sp>
      <p:sp>
        <p:nvSpPr>
          <p:cNvPr id="45" name="TextBox 44">
            <a:extLst>
              <a:ext uri="{FF2B5EF4-FFF2-40B4-BE49-F238E27FC236}">
                <a16:creationId xmlns:a16="http://schemas.microsoft.com/office/drawing/2014/main" id="{EACA18B0-6F3A-4174-B03C-3EA13A9CB45E}"/>
              </a:ext>
            </a:extLst>
          </p:cNvPr>
          <p:cNvSpPr txBox="1"/>
          <p:nvPr/>
        </p:nvSpPr>
        <p:spPr>
          <a:xfrm>
            <a:off x="4540933" y="5112308"/>
            <a:ext cx="915956" cy="1477328"/>
          </a:xfrm>
          <a:prstGeom prst="rect">
            <a:avLst/>
          </a:prstGeom>
          <a:noFill/>
        </p:spPr>
        <p:txBody>
          <a:bodyPr wrap="none" rtlCol="0">
            <a:spAutoFit/>
          </a:bodyPr>
          <a:lstStyle/>
          <a:p>
            <a:r>
              <a:rPr lang="en-IN" dirty="0"/>
              <a:t>JSON</a:t>
            </a:r>
          </a:p>
          <a:p>
            <a:endParaRPr lang="en-IN" dirty="0"/>
          </a:p>
          <a:p>
            <a:r>
              <a:rPr lang="en-IN" dirty="0"/>
              <a:t>{</a:t>
            </a:r>
          </a:p>
          <a:p>
            <a:pPr>
              <a:tabLst>
                <a:tab pos="182563" algn="l"/>
              </a:tabLst>
            </a:pPr>
            <a:r>
              <a:rPr lang="en-IN" dirty="0"/>
              <a:t>	“id”:1</a:t>
            </a:r>
          </a:p>
          <a:p>
            <a:r>
              <a:rPr lang="en-IN" dirty="0"/>
              <a:t>}</a:t>
            </a:r>
          </a:p>
        </p:txBody>
      </p:sp>
      <p:grpSp>
        <p:nvGrpSpPr>
          <p:cNvPr id="46" name="Group 45">
            <a:extLst>
              <a:ext uri="{FF2B5EF4-FFF2-40B4-BE49-F238E27FC236}">
                <a16:creationId xmlns:a16="http://schemas.microsoft.com/office/drawing/2014/main" id="{CE5ACC33-525B-45BC-9BF7-472EEFB62806}"/>
              </a:ext>
            </a:extLst>
          </p:cNvPr>
          <p:cNvGrpSpPr/>
          <p:nvPr/>
        </p:nvGrpSpPr>
        <p:grpSpPr>
          <a:xfrm>
            <a:off x="8601665" y="4152191"/>
            <a:ext cx="2103120" cy="816865"/>
            <a:chOff x="9193562" y="4058871"/>
            <a:chExt cx="2103120" cy="816865"/>
          </a:xfrm>
        </p:grpSpPr>
        <p:sp>
          <p:nvSpPr>
            <p:cNvPr id="47" name="Rectangle 46">
              <a:extLst>
                <a:ext uri="{FF2B5EF4-FFF2-40B4-BE49-F238E27FC236}">
                  <a16:creationId xmlns:a16="http://schemas.microsoft.com/office/drawing/2014/main" id="{336B2906-A31F-4E68-AEAD-BA778867D0F1}"/>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Account </a:t>
              </a:r>
            </a:p>
            <a:p>
              <a:pPr algn="ctr"/>
              <a:r>
                <a:rPr lang="en-IN" sz="1200" b="1" dirty="0"/>
                <a:t>Service</a:t>
              </a:r>
            </a:p>
          </p:txBody>
        </p:sp>
        <p:sp>
          <p:nvSpPr>
            <p:cNvPr id="48" name="Hexagon 47">
              <a:extLst>
                <a:ext uri="{FF2B5EF4-FFF2-40B4-BE49-F238E27FC236}">
                  <a16:creationId xmlns:a16="http://schemas.microsoft.com/office/drawing/2014/main" id="{BD6C76BB-EEAB-4272-B105-B06D29550407}"/>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49" name="Flowchart: Magnetic Disk 48">
              <a:extLst>
                <a:ext uri="{FF2B5EF4-FFF2-40B4-BE49-F238E27FC236}">
                  <a16:creationId xmlns:a16="http://schemas.microsoft.com/office/drawing/2014/main" id="{FF7C6C06-6A77-4475-9724-5700265792A6}"/>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grpSp>
        <p:nvGrpSpPr>
          <p:cNvPr id="50" name="Group 49">
            <a:extLst>
              <a:ext uri="{FF2B5EF4-FFF2-40B4-BE49-F238E27FC236}">
                <a16:creationId xmlns:a16="http://schemas.microsoft.com/office/drawing/2014/main" id="{2BA783EF-0C64-47D3-97D0-F70C00401FB5}"/>
              </a:ext>
            </a:extLst>
          </p:cNvPr>
          <p:cNvGrpSpPr/>
          <p:nvPr/>
        </p:nvGrpSpPr>
        <p:grpSpPr>
          <a:xfrm>
            <a:off x="8601665" y="5034107"/>
            <a:ext cx="2103120" cy="816865"/>
            <a:chOff x="9193562" y="4058871"/>
            <a:chExt cx="2103120" cy="816865"/>
          </a:xfrm>
        </p:grpSpPr>
        <p:sp>
          <p:nvSpPr>
            <p:cNvPr id="51" name="Rectangle 50">
              <a:extLst>
                <a:ext uri="{FF2B5EF4-FFF2-40B4-BE49-F238E27FC236}">
                  <a16:creationId xmlns:a16="http://schemas.microsoft.com/office/drawing/2014/main" id="{86D3F073-53AD-4336-8212-1ACF03FB45D2}"/>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Inventory </a:t>
              </a:r>
            </a:p>
            <a:p>
              <a:pPr algn="ctr"/>
              <a:r>
                <a:rPr lang="en-IN" sz="1200" b="1" dirty="0"/>
                <a:t>Service</a:t>
              </a:r>
            </a:p>
          </p:txBody>
        </p:sp>
        <p:sp>
          <p:nvSpPr>
            <p:cNvPr id="52" name="Hexagon 51">
              <a:extLst>
                <a:ext uri="{FF2B5EF4-FFF2-40B4-BE49-F238E27FC236}">
                  <a16:creationId xmlns:a16="http://schemas.microsoft.com/office/drawing/2014/main" id="{FAAAAC45-01A1-4FA8-8AFB-ADD3DC6A7ECF}"/>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3" name="Flowchart: Magnetic Disk 52">
              <a:extLst>
                <a:ext uri="{FF2B5EF4-FFF2-40B4-BE49-F238E27FC236}">
                  <a16:creationId xmlns:a16="http://schemas.microsoft.com/office/drawing/2014/main" id="{0DE5FEEF-7BC8-40AD-AF57-32F328B98174}"/>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grpSp>
        <p:nvGrpSpPr>
          <p:cNvPr id="54" name="Group 53">
            <a:extLst>
              <a:ext uri="{FF2B5EF4-FFF2-40B4-BE49-F238E27FC236}">
                <a16:creationId xmlns:a16="http://schemas.microsoft.com/office/drawing/2014/main" id="{8F2B6913-BDA6-4516-92BB-2FEFC94D6277}"/>
              </a:ext>
            </a:extLst>
          </p:cNvPr>
          <p:cNvGrpSpPr/>
          <p:nvPr/>
        </p:nvGrpSpPr>
        <p:grpSpPr>
          <a:xfrm>
            <a:off x="8601665" y="5918017"/>
            <a:ext cx="2103120" cy="816865"/>
            <a:chOff x="9193562" y="4058871"/>
            <a:chExt cx="2103120" cy="816865"/>
          </a:xfrm>
        </p:grpSpPr>
        <p:sp>
          <p:nvSpPr>
            <p:cNvPr id="55" name="Rectangle 54">
              <a:extLst>
                <a:ext uri="{FF2B5EF4-FFF2-40B4-BE49-F238E27FC236}">
                  <a16:creationId xmlns:a16="http://schemas.microsoft.com/office/drawing/2014/main" id="{438D2B61-003B-4EDA-8E21-066E49558727}"/>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Shipping </a:t>
              </a:r>
            </a:p>
            <a:p>
              <a:pPr algn="ctr"/>
              <a:r>
                <a:rPr lang="en-IN" sz="1200" b="1" dirty="0"/>
                <a:t>Service</a:t>
              </a:r>
            </a:p>
          </p:txBody>
        </p:sp>
        <p:sp>
          <p:nvSpPr>
            <p:cNvPr id="56" name="Hexagon 55">
              <a:extLst>
                <a:ext uri="{FF2B5EF4-FFF2-40B4-BE49-F238E27FC236}">
                  <a16:creationId xmlns:a16="http://schemas.microsoft.com/office/drawing/2014/main" id="{AFE1B7CA-E0C5-4C99-8B79-D9DBBB0BE733}"/>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7" name="Flowchart: Magnetic Disk 56">
              <a:extLst>
                <a:ext uri="{FF2B5EF4-FFF2-40B4-BE49-F238E27FC236}">
                  <a16:creationId xmlns:a16="http://schemas.microsoft.com/office/drawing/2014/main" id="{93C644E2-8D09-4CFC-B4BE-1811C2721744}"/>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cxnSp>
        <p:nvCxnSpPr>
          <p:cNvPr id="58" name="Straight Arrow Connector 57">
            <a:extLst>
              <a:ext uri="{FF2B5EF4-FFF2-40B4-BE49-F238E27FC236}">
                <a16:creationId xmlns:a16="http://schemas.microsoft.com/office/drawing/2014/main" id="{383C81C5-15BC-4AD7-B292-C40E030A544F}"/>
              </a:ext>
            </a:extLst>
          </p:cNvPr>
          <p:cNvCxnSpPr/>
          <p:nvPr/>
        </p:nvCxnSpPr>
        <p:spPr>
          <a:xfrm flipV="1">
            <a:off x="7722458" y="4560624"/>
            <a:ext cx="879207" cy="881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2DDCF59C-A2B6-4638-994F-83469971B96B}"/>
              </a:ext>
            </a:extLst>
          </p:cNvPr>
          <p:cNvCxnSpPr>
            <a:cxnSpLocks/>
          </p:cNvCxnSpPr>
          <p:nvPr/>
        </p:nvCxnSpPr>
        <p:spPr>
          <a:xfrm flipV="1">
            <a:off x="7722458" y="5442540"/>
            <a:ext cx="87920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B602F578-5A1B-447B-9B39-6CDEACB36136}"/>
              </a:ext>
            </a:extLst>
          </p:cNvPr>
          <p:cNvCxnSpPr>
            <a:cxnSpLocks/>
          </p:cNvCxnSpPr>
          <p:nvPr/>
        </p:nvCxnSpPr>
        <p:spPr>
          <a:xfrm>
            <a:off x="7722458" y="5442541"/>
            <a:ext cx="879207" cy="883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293037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8C489-52BE-4B37-B045-E4AEE2EEB5B4}"/>
              </a:ext>
            </a:extLst>
          </p:cNvPr>
          <p:cNvSpPr>
            <a:spLocks noGrp="1"/>
          </p:cNvSpPr>
          <p:nvPr>
            <p:ph type="title"/>
          </p:nvPr>
        </p:nvSpPr>
        <p:spPr/>
        <p:txBody>
          <a:bodyPr/>
          <a:lstStyle/>
          <a:p>
            <a:r>
              <a:rPr lang="en-US" dirty="0"/>
              <a:t>CRUD Assignment</a:t>
            </a:r>
            <a:endParaRPr lang="en-IN" dirty="0"/>
          </a:p>
        </p:txBody>
      </p:sp>
      <p:pic>
        <p:nvPicPr>
          <p:cNvPr id="5" name="Content Placeholder 4" descr="Graphical user interface, application&#10;&#10;Description automatically generated">
            <a:extLst>
              <a:ext uri="{FF2B5EF4-FFF2-40B4-BE49-F238E27FC236}">
                <a16:creationId xmlns:a16="http://schemas.microsoft.com/office/drawing/2014/main" id="{70317B35-51A4-40C6-BFB6-FF878C11EC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9929" y="1681734"/>
            <a:ext cx="7392142" cy="4639120"/>
          </a:xfrm>
        </p:spPr>
      </p:pic>
    </p:spTree>
    <p:extLst>
      <p:ext uri="{BB962C8B-B14F-4D97-AF65-F5344CB8AC3E}">
        <p14:creationId xmlns:p14="http://schemas.microsoft.com/office/powerpoint/2010/main" val="27372122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6B979-E77D-46E2-BA93-C08E7E69BE15}"/>
              </a:ext>
            </a:extLst>
          </p:cNvPr>
          <p:cNvSpPr>
            <a:spLocks noGrp="1"/>
          </p:cNvSpPr>
          <p:nvPr>
            <p:ph type="title"/>
          </p:nvPr>
        </p:nvSpPr>
        <p:spPr/>
        <p:txBody>
          <a:bodyPr/>
          <a:lstStyle/>
          <a:p>
            <a:r>
              <a:rPr lang="en-IN" dirty="0"/>
              <a:t>Parent Child Communication</a:t>
            </a:r>
            <a:endParaRPr lang="en-US" dirty="0"/>
          </a:p>
        </p:txBody>
      </p:sp>
      <p:sp>
        <p:nvSpPr>
          <p:cNvPr id="4" name="Rectangle: Rounded Corners 3">
            <a:extLst>
              <a:ext uri="{FF2B5EF4-FFF2-40B4-BE49-F238E27FC236}">
                <a16:creationId xmlns:a16="http://schemas.microsoft.com/office/drawing/2014/main" id="{B8E11E64-E39D-4BF8-9619-2B1FDF1DBD11}"/>
              </a:ext>
            </a:extLst>
          </p:cNvPr>
          <p:cNvSpPr/>
          <p:nvPr/>
        </p:nvSpPr>
        <p:spPr>
          <a:xfrm>
            <a:off x="2387350"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5" name="Rectangle: Rounded Corners 4">
            <a:extLst>
              <a:ext uri="{FF2B5EF4-FFF2-40B4-BE49-F238E27FC236}">
                <a16:creationId xmlns:a16="http://schemas.microsoft.com/office/drawing/2014/main" id="{AD0FD4E5-30FC-4EC1-8D31-2AAB77A4CFA1}"/>
              </a:ext>
            </a:extLst>
          </p:cNvPr>
          <p:cNvSpPr/>
          <p:nvPr/>
        </p:nvSpPr>
        <p:spPr>
          <a:xfrm>
            <a:off x="2802534"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6" name="Rectangle: Rounded Corners 5">
            <a:extLst>
              <a:ext uri="{FF2B5EF4-FFF2-40B4-BE49-F238E27FC236}">
                <a16:creationId xmlns:a16="http://schemas.microsoft.com/office/drawing/2014/main" id="{3FFF7B2F-D249-4F78-A592-51258943C7D3}"/>
              </a:ext>
            </a:extLst>
          </p:cNvPr>
          <p:cNvSpPr/>
          <p:nvPr/>
        </p:nvSpPr>
        <p:spPr>
          <a:xfrm>
            <a:off x="2794673"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7" name="Straight Arrow Connector 6">
            <a:extLst>
              <a:ext uri="{FF2B5EF4-FFF2-40B4-BE49-F238E27FC236}">
                <a16:creationId xmlns:a16="http://schemas.microsoft.com/office/drawing/2014/main" id="{8A6747C8-15BF-408E-A41E-BE88328567BD}"/>
              </a:ext>
            </a:extLst>
          </p:cNvPr>
          <p:cNvCxnSpPr>
            <a:cxnSpLocks/>
            <a:stCxn id="5" idx="2"/>
            <a:endCxn id="6" idx="0"/>
          </p:cNvCxnSpPr>
          <p:nvPr/>
        </p:nvCxnSpPr>
        <p:spPr>
          <a:xfrm flipH="1">
            <a:off x="3675823"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DBD26B1-9A07-45D7-879F-30BB2D1FFDCA}"/>
              </a:ext>
            </a:extLst>
          </p:cNvPr>
          <p:cNvSpPr txBox="1"/>
          <p:nvPr/>
        </p:nvSpPr>
        <p:spPr>
          <a:xfrm>
            <a:off x="3762730" y="3935678"/>
            <a:ext cx="715196" cy="646331"/>
          </a:xfrm>
          <a:prstGeom prst="rect">
            <a:avLst/>
          </a:prstGeom>
          <a:noFill/>
        </p:spPr>
        <p:txBody>
          <a:bodyPr wrap="none" rtlCol="0">
            <a:spAutoFit/>
          </a:bodyPr>
          <a:lstStyle/>
          <a:p>
            <a:r>
              <a:rPr lang="en-IN" dirty="0"/>
              <a:t>Props</a:t>
            </a:r>
          </a:p>
          <a:p>
            <a:r>
              <a:rPr lang="en-IN" dirty="0"/>
              <a:t>ref</a:t>
            </a:r>
          </a:p>
        </p:txBody>
      </p:sp>
      <p:sp>
        <p:nvSpPr>
          <p:cNvPr id="12" name="Rectangle: Rounded Corners 11">
            <a:extLst>
              <a:ext uri="{FF2B5EF4-FFF2-40B4-BE49-F238E27FC236}">
                <a16:creationId xmlns:a16="http://schemas.microsoft.com/office/drawing/2014/main" id="{AA81F8BD-60EA-4C22-8C85-D263F0D60622}"/>
              </a:ext>
            </a:extLst>
          </p:cNvPr>
          <p:cNvSpPr/>
          <p:nvPr/>
        </p:nvSpPr>
        <p:spPr>
          <a:xfrm>
            <a:off x="6790475"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13" name="Rectangle: Rounded Corners 12">
            <a:extLst>
              <a:ext uri="{FF2B5EF4-FFF2-40B4-BE49-F238E27FC236}">
                <a16:creationId xmlns:a16="http://schemas.microsoft.com/office/drawing/2014/main" id="{BA456E95-7BB8-43FC-B4FF-50A3C1C14308}"/>
              </a:ext>
            </a:extLst>
          </p:cNvPr>
          <p:cNvSpPr/>
          <p:nvPr/>
        </p:nvSpPr>
        <p:spPr>
          <a:xfrm>
            <a:off x="7205659"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14" name="Rectangle: Rounded Corners 13">
            <a:extLst>
              <a:ext uri="{FF2B5EF4-FFF2-40B4-BE49-F238E27FC236}">
                <a16:creationId xmlns:a16="http://schemas.microsoft.com/office/drawing/2014/main" id="{1BFAB7EA-7584-4A3B-B2FA-57A07104394B}"/>
              </a:ext>
            </a:extLst>
          </p:cNvPr>
          <p:cNvSpPr/>
          <p:nvPr/>
        </p:nvSpPr>
        <p:spPr>
          <a:xfrm>
            <a:off x="7197798"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15" name="Straight Arrow Connector 14">
            <a:extLst>
              <a:ext uri="{FF2B5EF4-FFF2-40B4-BE49-F238E27FC236}">
                <a16:creationId xmlns:a16="http://schemas.microsoft.com/office/drawing/2014/main" id="{4908207E-8369-4AAC-8A43-B5361AA8394B}"/>
              </a:ext>
            </a:extLst>
          </p:cNvPr>
          <p:cNvCxnSpPr>
            <a:cxnSpLocks/>
          </p:cNvCxnSpPr>
          <p:nvPr/>
        </p:nvCxnSpPr>
        <p:spPr>
          <a:xfrm flipH="1" flipV="1">
            <a:off x="8078948"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050C9E3-93D6-49FF-98BB-464CFFB3E9F7}"/>
              </a:ext>
            </a:extLst>
          </p:cNvPr>
          <p:cNvSpPr txBox="1"/>
          <p:nvPr/>
        </p:nvSpPr>
        <p:spPr>
          <a:xfrm>
            <a:off x="8159567" y="3829528"/>
            <a:ext cx="1126783" cy="923330"/>
          </a:xfrm>
          <a:prstGeom prst="rect">
            <a:avLst/>
          </a:prstGeom>
          <a:noFill/>
        </p:spPr>
        <p:txBody>
          <a:bodyPr wrap="none" rtlCol="0">
            <a:spAutoFit/>
          </a:bodyPr>
          <a:lstStyle/>
          <a:p>
            <a:r>
              <a:rPr lang="en-IN" dirty="0"/>
              <a:t>Parent </a:t>
            </a:r>
          </a:p>
          <a:p>
            <a:r>
              <a:rPr lang="en-IN" dirty="0"/>
              <a:t>Method </a:t>
            </a:r>
          </a:p>
          <a:p>
            <a:r>
              <a:rPr lang="en-IN" dirty="0"/>
              <a:t>Reference</a:t>
            </a:r>
          </a:p>
        </p:txBody>
      </p:sp>
    </p:spTree>
    <p:extLst>
      <p:ext uri="{BB962C8B-B14F-4D97-AF65-F5344CB8AC3E}">
        <p14:creationId xmlns:p14="http://schemas.microsoft.com/office/powerpoint/2010/main" val="338120874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F6155-CFF7-43D3-8666-71205D7BE358}"/>
              </a:ext>
            </a:extLst>
          </p:cNvPr>
          <p:cNvSpPr>
            <a:spLocks noGrp="1"/>
          </p:cNvSpPr>
          <p:nvPr>
            <p:ph type="title"/>
          </p:nvPr>
        </p:nvSpPr>
        <p:spPr/>
        <p:txBody>
          <a:bodyPr/>
          <a:lstStyle/>
          <a:p>
            <a:r>
              <a:rPr lang="en-IN" dirty="0"/>
              <a:t>Sibling Communication</a:t>
            </a:r>
            <a:endParaRPr lang="en-US" dirty="0"/>
          </a:p>
        </p:txBody>
      </p:sp>
      <p:sp>
        <p:nvSpPr>
          <p:cNvPr id="4" name="Oval 3">
            <a:extLst>
              <a:ext uri="{FF2B5EF4-FFF2-40B4-BE49-F238E27FC236}">
                <a16:creationId xmlns:a16="http://schemas.microsoft.com/office/drawing/2014/main" id="{F56065BF-8E56-4481-94B5-74479340A2EE}"/>
              </a:ext>
            </a:extLst>
          </p:cNvPr>
          <p:cNvSpPr/>
          <p:nvPr/>
        </p:nvSpPr>
        <p:spPr>
          <a:xfrm>
            <a:off x="5029200" y="2156201"/>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17FCD4CD-400D-4840-812F-71B4D5B8CA26}"/>
              </a:ext>
            </a:extLst>
          </p:cNvPr>
          <p:cNvSpPr/>
          <p:nvPr/>
        </p:nvSpPr>
        <p:spPr>
          <a:xfrm>
            <a:off x="2380211"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4F910401-45E8-4A38-9747-48865788B887}"/>
              </a:ext>
            </a:extLst>
          </p:cNvPr>
          <p:cNvSpPr/>
          <p:nvPr/>
        </p:nvSpPr>
        <p:spPr>
          <a:xfrm>
            <a:off x="7644939"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C18EB290-0F21-4E93-B8E0-97B087582439}"/>
              </a:ext>
            </a:extLst>
          </p:cNvPr>
          <p:cNvCxnSpPr>
            <a:cxnSpLocks/>
            <a:stCxn id="4" idx="3"/>
            <a:endCxn id="5" idx="7"/>
          </p:cNvCxnSpPr>
          <p:nvPr/>
        </p:nvCxnSpPr>
        <p:spPr>
          <a:xfrm flipH="1">
            <a:off x="4035794" y="3288723"/>
            <a:ext cx="127745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88B0DE6-F5F5-40E8-B92C-D26BEFCFCAF0}"/>
              </a:ext>
            </a:extLst>
          </p:cNvPr>
          <p:cNvCxnSpPr>
            <a:cxnSpLocks/>
            <a:stCxn id="4" idx="5"/>
            <a:endCxn id="6" idx="1"/>
          </p:cNvCxnSpPr>
          <p:nvPr/>
        </p:nvCxnSpPr>
        <p:spPr>
          <a:xfrm>
            <a:off x="6684783" y="3288723"/>
            <a:ext cx="124420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Arrow: Right 8">
            <a:extLst>
              <a:ext uri="{FF2B5EF4-FFF2-40B4-BE49-F238E27FC236}">
                <a16:creationId xmlns:a16="http://schemas.microsoft.com/office/drawing/2014/main" id="{7CC116A6-8B8A-401E-8F9B-CD61B8A70F8A}"/>
              </a:ext>
            </a:extLst>
          </p:cNvPr>
          <p:cNvSpPr/>
          <p:nvPr/>
        </p:nvSpPr>
        <p:spPr>
          <a:xfrm rot="16200000">
            <a:off x="2384570" y="3744032"/>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C4B6A7D7-D4E5-405A-A0E6-0663625B6DBC}"/>
              </a:ext>
            </a:extLst>
          </p:cNvPr>
          <p:cNvSpPr txBox="1"/>
          <p:nvPr/>
        </p:nvSpPr>
        <p:spPr>
          <a:xfrm>
            <a:off x="1827416" y="3696172"/>
            <a:ext cx="1199880" cy="923330"/>
          </a:xfrm>
          <a:prstGeom prst="rect">
            <a:avLst/>
          </a:prstGeom>
          <a:noFill/>
        </p:spPr>
        <p:txBody>
          <a:bodyPr wrap="none" rtlCol="0">
            <a:spAutoFit/>
          </a:bodyPr>
          <a:lstStyle/>
          <a:p>
            <a:r>
              <a:rPr lang="en-US" dirty="0"/>
              <a:t>Parent</a:t>
            </a:r>
          </a:p>
          <a:p>
            <a:r>
              <a:rPr lang="en-US" dirty="0"/>
              <a:t>Method</a:t>
            </a:r>
          </a:p>
          <a:p>
            <a:r>
              <a:rPr lang="en-US" dirty="0"/>
              <a:t>Reference</a:t>
            </a:r>
            <a:endParaRPr lang="en-IN" dirty="0"/>
          </a:p>
        </p:txBody>
      </p:sp>
      <p:sp>
        <p:nvSpPr>
          <p:cNvPr id="11" name="Arrow: Right 10">
            <a:extLst>
              <a:ext uri="{FF2B5EF4-FFF2-40B4-BE49-F238E27FC236}">
                <a16:creationId xmlns:a16="http://schemas.microsoft.com/office/drawing/2014/main" id="{C44E9F1C-F879-4479-9C7F-DBCE03C1625C}"/>
              </a:ext>
            </a:extLst>
          </p:cNvPr>
          <p:cNvSpPr/>
          <p:nvPr/>
        </p:nvSpPr>
        <p:spPr>
          <a:xfrm rot="5400000">
            <a:off x="7712825" y="3744033"/>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2" name="TextBox 11">
            <a:extLst>
              <a:ext uri="{FF2B5EF4-FFF2-40B4-BE49-F238E27FC236}">
                <a16:creationId xmlns:a16="http://schemas.microsoft.com/office/drawing/2014/main" id="{17431631-7D50-4513-9EA3-39B063480F63}"/>
              </a:ext>
            </a:extLst>
          </p:cNvPr>
          <p:cNvSpPr txBox="1"/>
          <p:nvPr/>
        </p:nvSpPr>
        <p:spPr>
          <a:xfrm>
            <a:off x="8859644" y="4027867"/>
            <a:ext cx="715196" cy="369332"/>
          </a:xfrm>
          <a:prstGeom prst="rect">
            <a:avLst/>
          </a:prstGeom>
          <a:noFill/>
        </p:spPr>
        <p:txBody>
          <a:bodyPr wrap="none" rtlCol="0">
            <a:spAutoFit/>
          </a:bodyPr>
          <a:lstStyle/>
          <a:p>
            <a:r>
              <a:rPr lang="en-US" dirty="0"/>
              <a:t>props</a:t>
            </a:r>
            <a:endParaRPr lang="en-IN" dirty="0"/>
          </a:p>
        </p:txBody>
      </p:sp>
    </p:spTree>
    <p:extLst>
      <p:ext uri="{BB962C8B-B14F-4D97-AF65-F5344CB8AC3E}">
        <p14:creationId xmlns:p14="http://schemas.microsoft.com/office/powerpoint/2010/main" val="190740064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A9EFA-1EE0-469B-A483-310D296E2115}"/>
              </a:ext>
            </a:extLst>
          </p:cNvPr>
          <p:cNvSpPr>
            <a:spLocks noGrp="1"/>
          </p:cNvSpPr>
          <p:nvPr>
            <p:ph type="title"/>
          </p:nvPr>
        </p:nvSpPr>
        <p:spPr/>
        <p:txBody>
          <a:bodyPr/>
          <a:lstStyle/>
          <a:p>
            <a:r>
              <a:rPr lang="en-US"/>
              <a:t>Error Boundaries</a:t>
            </a:r>
            <a:endParaRPr lang="en-IN"/>
          </a:p>
        </p:txBody>
      </p:sp>
      <p:sp>
        <p:nvSpPr>
          <p:cNvPr id="3" name="Content Placeholder 2">
            <a:extLst>
              <a:ext uri="{FF2B5EF4-FFF2-40B4-BE49-F238E27FC236}">
                <a16:creationId xmlns:a16="http://schemas.microsoft.com/office/drawing/2014/main" id="{F785F851-5375-4EE6-AD20-E63D13DA72B7}"/>
              </a:ext>
            </a:extLst>
          </p:cNvPr>
          <p:cNvSpPr>
            <a:spLocks noGrp="1"/>
          </p:cNvSpPr>
          <p:nvPr>
            <p:ph idx="1"/>
          </p:nvPr>
        </p:nvSpPr>
        <p:spPr/>
        <p:txBody>
          <a:bodyPr>
            <a:normAutofit fontScale="92500" lnSpcReduction="10000"/>
          </a:bodyPr>
          <a:lstStyle/>
          <a:p>
            <a:pPr algn="just"/>
            <a:r>
              <a:rPr lang="en-US" dirty="0"/>
              <a:t>If the errors are not handled, the react component will crash and show a blank UI.</a:t>
            </a:r>
          </a:p>
          <a:p>
            <a:pPr algn="just"/>
            <a:r>
              <a:rPr lang="en-US" dirty="0"/>
              <a:t>Error boundaries are React components that </a:t>
            </a:r>
            <a:r>
              <a:rPr lang="en-US" b="1" dirty="0"/>
              <a:t>catch JavaScript errors anywhere in their child component tree, log those errors, and display a fallback UI</a:t>
            </a:r>
            <a:r>
              <a:rPr lang="en-US" dirty="0"/>
              <a:t> instead of the component tree that crashed. </a:t>
            </a:r>
          </a:p>
          <a:p>
            <a:pPr algn="just"/>
            <a:r>
              <a:rPr lang="en-US" b="0" i="0" dirty="0">
                <a:solidFill>
                  <a:srgbClr val="000000"/>
                </a:solidFill>
                <a:effectLst/>
                <a:latin typeface="-apple-system"/>
              </a:rPr>
              <a:t>Error boundaries catch errors during rendering, in lifecycle methods, and in constructors of the whole tree below them.</a:t>
            </a:r>
          </a:p>
          <a:p>
            <a:pPr algn="just"/>
            <a:r>
              <a:rPr lang="en-US" dirty="0"/>
              <a:t>Error boundaries do not catch errors for:</a:t>
            </a:r>
          </a:p>
          <a:p>
            <a:pPr lvl="1" algn="just"/>
            <a:r>
              <a:rPr lang="en-US" dirty="0"/>
              <a:t>Event handlers</a:t>
            </a:r>
          </a:p>
          <a:p>
            <a:pPr lvl="1" algn="just"/>
            <a:r>
              <a:rPr lang="en-US" dirty="0"/>
              <a:t>Asynchronous code (e.g. </a:t>
            </a:r>
            <a:r>
              <a:rPr lang="en-US" dirty="0" err="1"/>
              <a:t>setTimeout</a:t>
            </a:r>
            <a:r>
              <a:rPr lang="en-US" dirty="0"/>
              <a:t> or </a:t>
            </a:r>
            <a:r>
              <a:rPr lang="en-US" dirty="0" err="1"/>
              <a:t>requestAnimationFrame</a:t>
            </a:r>
            <a:r>
              <a:rPr lang="en-US" dirty="0"/>
              <a:t> callbacks)</a:t>
            </a:r>
          </a:p>
          <a:p>
            <a:pPr lvl="1" algn="just"/>
            <a:r>
              <a:rPr lang="en-US" dirty="0"/>
              <a:t>Server side rendering</a:t>
            </a:r>
          </a:p>
          <a:p>
            <a:pPr lvl="1" algn="just"/>
            <a:r>
              <a:rPr lang="en-US" dirty="0"/>
              <a:t>Errors thrown in the error boundary itself (rather than its children)</a:t>
            </a:r>
          </a:p>
        </p:txBody>
      </p:sp>
    </p:spTree>
    <p:extLst>
      <p:ext uri="{BB962C8B-B14F-4D97-AF65-F5344CB8AC3E}">
        <p14:creationId xmlns:p14="http://schemas.microsoft.com/office/powerpoint/2010/main" val="153553291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197FF-AA40-41A7-B406-79320F730258}"/>
              </a:ext>
            </a:extLst>
          </p:cNvPr>
          <p:cNvSpPr>
            <a:spLocks noGrp="1"/>
          </p:cNvSpPr>
          <p:nvPr>
            <p:ph type="title"/>
          </p:nvPr>
        </p:nvSpPr>
        <p:spPr/>
        <p:txBody>
          <a:bodyPr/>
          <a:lstStyle/>
          <a:p>
            <a:r>
              <a:rPr lang="en-US"/>
              <a:t>Create an Error Boundary</a:t>
            </a:r>
            <a:endParaRPr lang="en-IN"/>
          </a:p>
        </p:txBody>
      </p:sp>
      <p:sp>
        <p:nvSpPr>
          <p:cNvPr id="3" name="Content Placeholder 2">
            <a:extLst>
              <a:ext uri="{FF2B5EF4-FFF2-40B4-BE49-F238E27FC236}">
                <a16:creationId xmlns:a16="http://schemas.microsoft.com/office/drawing/2014/main" id="{87A30A9E-C02A-4B86-8CAA-0EB4D7D02916}"/>
              </a:ext>
            </a:extLst>
          </p:cNvPr>
          <p:cNvSpPr>
            <a:spLocks noGrp="1"/>
          </p:cNvSpPr>
          <p:nvPr>
            <p:ph idx="1"/>
          </p:nvPr>
        </p:nvSpPr>
        <p:spPr/>
        <p:txBody>
          <a:bodyPr>
            <a:normAutofit fontScale="92500"/>
          </a:bodyPr>
          <a:lstStyle/>
          <a:p>
            <a:r>
              <a:rPr lang="en-US" dirty="0"/>
              <a:t>A class component becomes an error boundary if it defines either (or both) of the lifecycle methods </a:t>
            </a:r>
            <a:r>
              <a:rPr lang="en-US" b="1" i="1" dirty="0"/>
              <a:t>static </a:t>
            </a:r>
            <a:r>
              <a:rPr lang="en-US" b="1" i="1" dirty="0" err="1"/>
              <a:t>getDerivedStateFromError</a:t>
            </a:r>
            <a:r>
              <a:rPr lang="en-US" b="1" i="1" dirty="0"/>
              <a:t>() </a:t>
            </a:r>
            <a:r>
              <a:rPr lang="en-US" dirty="0"/>
              <a:t>or </a:t>
            </a:r>
            <a:r>
              <a:rPr lang="en-US" b="1" i="1" dirty="0" err="1"/>
              <a:t>componentDidCatch</a:t>
            </a:r>
            <a:r>
              <a:rPr lang="en-US" b="1" i="1" dirty="0"/>
              <a:t>()</a:t>
            </a:r>
          </a:p>
          <a:p>
            <a:r>
              <a:rPr lang="en-US" dirty="0"/>
              <a:t>Use static </a:t>
            </a:r>
            <a:r>
              <a:rPr lang="en-US" dirty="0" err="1"/>
              <a:t>getDerivedStateFromError</a:t>
            </a:r>
            <a:r>
              <a:rPr lang="en-US" dirty="0"/>
              <a:t>() to render a fallback UI after an error has been thrown. </a:t>
            </a:r>
          </a:p>
          <a:p>
            <a:r>
              <a:rPr lang="en-US" dirty="0"/>
              <a:t>Use </a:t>
            </a:r>
            <a:r>
              <a:rPr lang="en-US" dirty="0" err="1"/>
              <a:t>componentDidCatch</a:t>
            </a:r>
            <a:r>
              <a:rPr lang="en-US" dirty="0"/>
              <a:t>() to log error information.</a:t>
            </a:r>
          </a:p>
          <a:p>
            <a:r>
              <a:rPr lang="en-US" dirty="0"/>
              <a:t>The granularity of error boundaries is up to you. </a:t>
            </a:r>
          </a:p>
          <a:p>
            <a:pPr lvl="1"/>
            <a:r>
              <a:rPr lang="en-US" dirty="0"/>
              <a:t>You may wrap top-level components to display a “Something went wrong” message to the user, just like how server-side frameworks often handle crashes. </a:t>
            </a:r>
          </a:p>
          <a:p>
            <a:pPr lvl="1"/>
            <a:r>
              <a:rPr lang="en-US" dirty="0"/>
              <a:t>You may also wrap individual components in an error boundary to protect them from crashing the rest of the application.</a:t>
            </a:r>
            <a:endParaRPr lang="en-IN" dirty="0"/>
          </a:p>
        </p:txBody>
      </p:sp>
    </p:spTree>
    <p:extLst>
      <p:ext uri="{BB962C8B-B14F-4D97-AF65-F5344CB8AC3E}">
        <p14:creationId xmlns:p14="http://schemas.microsoft.com/office/powerpoint/2010/main" val="92787348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A5890-ACF6-4733-BBD9-EB2D1EFCEEC2}"/>
              </a:ext>
            </a:extLst>
          </p:cNvPr>
          <p:cNvSpPr>
            <a:spLocks noGrp="1"/>
          </p:cNvSpPr>
          <p:nvPr>
            <p:ph type="title"/>
          </p:nvPr>
        </p:nvSpPr>
        <p:spPr/>
        <p:txBody>
          <a:bodyPr/>
          <a:lstStyle/>
          <a:p>
            <a:r>
              <a:rPr lang="en-US"/>
              <a:t>AJAX and APIs</a:t>
            </a:r>
            <a:endParaRPr lang="en-US" dirty="0"/>
          </a:p>
        </p:txBody>
      </p:sp>
      <p:sp>
        <p:nvSpPr>
          <p:cNvPr id="7" name="Content Placeholder 6">
            <a:extLst>
              <a:ext uri="{FF2B5EF4-FFF2-40B4-BE49-F238E27FC236}">
                <a16:creationId xmlns:a16="http://schemas.microsoft.com/office/drawing/2014/main" id="{C5E1EA91-49C5-441A-993A-671E1B898930}"/>
              </a:ext>
            </a:extLst>
          </p:cNvPr>
          <p:cNvSpPr>
            <a:spLocks noGrp="1"/>
          </p:cNvSpPr>
          <p:nvPr>
            <p:ph idx="1"/>
          </p:nvPr>
        </p:nvSpPr>
        <p:spPr/>
        <p:txBody>
          <a:bodyPr/>
          <a:lstStyle/>
          <a:p>
            <a:r>
              <a:rPr lang="en-US" dirty="0"/>
              <a:t>You can use any AJAX library you like with React.</a:t>
            </a:r>
          </a:p>
          <a:p>
            <a:r>
              <a:rPr lang="en-US" dirty="0"/>
              <a:t>Some popular libraries are:</a:t>
            </a:r>
          </a:p>
          <a:p>
            <a:pPr lvl="1"/>
            <a:r>
              <a:rPr lang="en-US" dirty="0" err="1"/>
              <a:t>Axios</a:t>
            </a:r>
            <a:endParaRPr lang="en-US" dirty="0"/>
          </a:p>
          <a:p>
            <a:pPr lvl="1"/>
            <a:r>
              <a:rPr lang="en-US" dirty="0"/>
              <a:t>jQuery AJAX</a:t>
            </a:r>
          </a:p>
          <a:p>
            <a:pPr lvl="1"/>
            <a:r>
              <a:rPr lang="en-US" dirty="0" err="1"/>
              <a:t>window.fetch</a:t>
            </a:r>
            <a:endParaRPr lang="en-US" dirty="0"/>
          </a:p>
          <a:p>
            <a:pPr lvl="1"/>
            <a:r>
              <a:rPr lang="en-US" dirty="0" err="1"/>
              <a:t>XMLHttpRequest</a:t>
            </a:r>
            <a:endParaRPr lang="en-US" dirty="0"/>
          </a:p>
          <a:p>
            <a:r>
              <a:rPr lang="en-US" dirty="0"/>
              <a:t>You should populate data with AJAX calls in the commit phase lifecycle methods like </a:t>
            </a:r>
            <a:r>
              <a:rPr lang="en-US" dirty="0" err="1"/>
              <a:t>componentDidMount</a:t>
            </a:r>
            <a:r>
              <a:rPr lang="en-US" dirty="0"/>
              <a:t>().</a:t>
            </a:r>
          </a:p>
          <a:p>
            <a:r>
              <a:rPr lang="en-US" dirty="0"/>
              <a:t>Use </a:t>
            </a:r>
            <a:r>
              <a:rPr lang="en-US" dirty="0" err="1"/>
              <a:t>setState</a:t>
            </a:r>
            <a:r>
              <a:rPr lang="en-US" dirty="0"/>
              <a:t> to update your component when the data is retrieved.</a:t>
            </a:r>
          </a:p>
        </p:txBody>
      </p:sp>
    </p:spTree>
    <p:extLst>
      <p:ext uri="{BB962C8B-B14F-4D97-AF65-F5344CB8AC3E}">
        <p14:creationId xmlns:p14="http://schemas.microsoft.com/office/powerpoint/2010/main" val="220456273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27D64-4129-4A9D-99DA-6DEC26C909A8}"/>
              </a:ext>
            </a:extLst>
          </p:cNvPr>
          <p:cNvSpPr>
            <a:spLocks noGrp="1"/>
          </p:cNvSpPr>
          <p:nvPr>
            <p:ph type="title"/>
          </p:nvPr>
        </p:nvSpPr>
        <p:spPr/>
        <p:txBody>
          <a:bodyPr/>
          <a:lstStyle/>
          <a:p>
            <a:r>
              <a:rPr lang="en-IN" dirty="0"/>
              <a:t>Context</a:t>
            </a:r>
          </a:p>
        </p:txBody>
      </p:sp>
      <p:sp>
        <p:nvSpPr>
          <p:cNvPr id="3" name="Content Placeholder 2">
            <a:extLst>
              <a:ext uri="{FF2B5EF4-FFF2-40B4-BE49-F238E27FC236}">
                <a16:creationId xmlns:a16="http://schemas.microsoft.com/office/drawing/2014/main" id="{1F753491-95D6-4731-BFF2-0BF2F8224098}"/>
              </a:ext>
            </a:extLst>
          </p:cNvPr>
          <p:cNvSpPr>
            <a:spLocks noGrp="1"/>
          </p:cNvSpPr>
          <p:nvPr>
            <p:ph idx="1"/>
          </p:nvPr>
        </p:nvSpPr>
        <p:spPr/>
        <p:txBody>
          <a:bodyPr/>
          <a:lstStyle/>
          <a:p>
            <a:r>
              <a:rPr lang="en-US" dirty="0"/>
              <a:t>In a typical React application, data is passed top-down (parent to child) via props, but such usage can be cumbersome for certain types of props that are required by many components within an application. </a:t>
            </a:r>
          </a:p>
          <a:p>
            <a:r>
              <a:rPr lang="en-US" dirty="0"/>
              <a:t>Context provides a way to share values between components without having to explicitly pass a prop through every level of the tree.</a:t>
            </a:r>
            <a:endParaRPr lang="en-IN" dirty="0"/>
          </a:p>
        </p:txBody>
      </p:sp>
    </p:spTree>
    <p:extLst>
      <p:ext uri="{BB962C8B-B14F-4D97-AF65-F5344CB8AC3E}">
        <p14:creationId xmlns:p14="http://schemas.microsoft.com/office/powerpoint/2010/main" val="10839068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09133-22F6-4C4E-88DE-9ACA396B657A}"/>
              </a:ext>
            </a:extLst>
          </p:cNvPr>
          <p:cNvSpPr>
            <a:spLocks noGrp="1"/>
          </p:cNvSpPr>
          <p:nvPr>
            <p:ph type="title"/>
          </p:nvPr>
        </p:nvSpPr>
        <p:spPr/>
        <p:txBody>
          <a:bodyPr/>
          <a:lstStyle/>
          <a:p>
            <a:r>
              <a:rPr lang="en-IN" dirty="0"/>
              <a:t>Sibling Communication</a:t>
            </a:r>
          </a:p>
        </p:txBody>
      </p:sp>
      <p:sp>
        <p:nvSpPr>
          <p:cNvPr id="4" name="Oval 3">
            <a:extLst>
              <a:ext uri="{FF2B5EF4-FFF2-40B4-BE49-F238E27FC236}">
                <a16:creationId xmlns:a16="http://schemas.microsoft.com/office/drawing/2014/main" id="{2310DE36-A6A3-40C8-A9C9-406FDAA0975C}"/>
              </a:ext>
            </a:extLst>
          </p:cNvPr>
          <p:cNvSpPr/>
          <p:nvPr/>
        </p:nvSpPr>
        <p:spPr>
          <a:xfrm>
            <a:off x="5008383" y="3400945"/>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FDBC513A-4FAA-4AF4-884C-AE5A700B3F85}"/>
              </a:ext>
            </a:extLst>
          </p:cNvPr>
          <p:cNvSpPr/>
          <p:nvPr/>
        </p:nvSpPr>
        <p:spPr>
          <a:xfrm>
            <a:off x="2380211"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8749CD4C-200A-4A61-88F1-07FCEB80FEC3}"/>
              </a:ext>
            </a:extLst>
          </p:cNvPr>
          <p:cNvSpPr/>
          <p:nvPr/>
        </p:nvSpPr>
        <p:spPr>
          <a:xfrm>
            <a:off x="7644939"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876A2E2E-7F7B-4B50-8E58-9E92856E79E5}"/>
              </a:ext>
            </a:extLst>
          </p:cNvPr>
          <p:cNvCxnSpPr>
            <a:cxnSpLocks/>
            <a:stCxn id="4" idx="3"/>
            <a:endCxn id="5" idx="7"/>
          </p:cNvCxnSpPr>
          <p:nvPr/>
        </p:nvCxnSpPr>
        <p:spPr>
          <a:xfrm flipH="1">
            <a:off x="4035794" y="4533467"/>
            <a:ext cx="1256642" cy="8678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A49E71D-E76D-479A-B5CA-70E6672F0180}"/>
              </a:ext>
            </a:extLst>
          </p:cNvPr>
          <p:cNvCxnSpPr>
            <a:cxnSpLocks/>
            <a:stCxn id="4" idx="5"/>
            <a:endCxn id="6" idx="1"/>
          </p:cNvCxnSpPr>
          <p:nvPr/>
        </p:nvCxnSpPr>
        <p:spPr>
          <a:xfrm>
            <a:off x="6663966" y="4533467"/>
            <a:ext cx="1265026" cy="8678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32F29C18-5B46-4215-8241-B6DA9F1CB57E}"/>
              </a:ext>
            </a:extLst>
          </p:cNvPr>
          <p:cNvSpPr/>
          <p:nvPr/>
        </p:nvSpPr>
        <p:spPr>
          <a:xfrm>
            <a:off x="5216201" y="1550368"/>
            <a:ext cx="1524000" cy="141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CONTEXT</a:t>
            </a:r>
            <a:endParaRPr lang="en-IN" dirty="0"/>
          </a:p>
        </p:txBody>
      </p:sp>
      <p:cxnSp>
        <p:nvCxnSpPr>
          <p:cNvPr id="14" name="Straight Arrow Connector 13">
            <a:extLst>
              <a:ext uri="{FF2B5EF4-FFF2-40B4-BE49-F238E27FC236}">
                <a16:creationId xmlns:a16="http://schemas.microsoft.com/office/drawing/2014/main" id="{FDE9EB4B-256C-4204-AC8C-24742FEC4342}"/>
              </a:ext>
            </a:extLst>
          </p:cNvPr>
          <p:cNvCxnSpPr>
            <a:cxnSpLocks/>
            <a:stCxn id="5" idx="0"/>
            <a:endCxn id="3" idx="1"/>
          </p:cNvCxnSpPr>
          <p:nvPr/>
        </p:nvCxnSpPr>
        <p:spPr>
          <a:xfrm flipV="1">
            <a:off x="3350029" y="2256950"/>
            <a:ext cx="1866172" cy="2950022"/>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4E62D4CA-26A5-4250-B7A5-D22809153F69}"/>
              </a:ext>
            </a:extLst>
          </p:cNvPr>
          <p:cNvCxnSpPr>
            <a:cxnSpLocks/>
            <a:stCxn id="3" idx="3"/>
            <a:endCxn id="6" idx="0"/>
          </p:cNvCxnSpPr>
          <p:nvPr/>
        </p:nvCxnSpPr>
        <p:spPr>
          <a:xfrm>
            <a:off x="6740201" y="2256950"/>
            <a:ext cx="1874556" cy="2950022"/>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B0213401-9CF5-4F71-9A95-D4FF70C34A91}"/>
              </a:ext>
            </a:extLst>
          </p:cNvPr>
          <p:cNvCxnSpPr>
            <a:stCxn id="3" idx="2"/>
            <a:endCxn id="4" idx="0"/>
          </p:cNvCxnSpPr>
          <p:nvPr/>
        </p:nvCxnSpPr>
        <p:spPr>
          <a:xfrm>
            <a:off x="5978201" y="2963531"/>
            <a:ext cx="0" cy="4374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31872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99AC3-0773-434E-84C5-F14AE46CA95B}"/>
              </a:ext>
            </a:extLst>
          </p:cNvPr>
          <p:cNvSpPr>
            <a:spLocks noGrp="1"/>
          </p:cNvSpPr>
          <p:nvPr>
            <p:ph type="title"/>
          </p:nvPr>
        </p:nvSpPr>
        <p:spPr>
          <a:xfrm>
            <a:off x="838200" y="365125"/>
            <a:ext cx="10515600" cy="1325563"/>
          </a:xfrm>
        </p:spPr>
        <p:txBody>
          <a:bodyPr/>
          <a:lstStyle/>
          <a:p>
            <a:r>
              <a:rPr lang="en-US"/>
              <a:t>Hooks</a:t>
            </a:r>
            <a:endParaRPr lang="en-IN"/>
          </a:p>
        </p:txBody>
      </p:sp>
      <p:sp>
        <p:nvSpPr>
          <p:cNvPr id="3" name="Content Placeholder 2">
            <a:extLst>
              <a:ext uri="{FF2B5EF4-FFF2-40B4-BE49-F238E27FC236}">
                <a16:creationId xmlns:a16="http://schemas.microsoft.com/office/drawing/2014/main" id="{0CA05D88-896A-4C49-8130-F294E81EC0FA}"/>
              </a:ext>
            </a:extLst>
          </p:cNvPr>
          <p:cNvSpPr>
            <a:spLocks noGrp="1"/>
          </p:cNvSpPr>
          <p:nvPr>
            <p:ph idx="1"/>
          </p:nvPr>
        </p:nvSpPr>
        <p:spPr>
          <a:xfrm>
            <a:off x="838200" y="1825625"/>
            <a:ext cx="10515600" cy="4351338"/>
          </a:xfrm>
        </p:spPr>
        <p:txBody>
          <a:bodyPr>
            <a:normAutofit fontScale="77500" lnSpcReduction="20000"/>
          </a:bodyPr>
          <a:lstStyle/>
          <a:p>
            <a:r>
              <a:rPr lang="en-US" dirty="0"/>
              <a:t>Hooks are a new addition in React 16.8. </a:t>
            </a:r>
          </a:p>
          <a:p>
            <a:r>
              <a:rPr lang="en-US" dirty="0"/>
              <a:t>Hooks let you use state and other React features without writing a class.</a:t>
            </a:r>
          </a:p>
          <a:p>
            <a:r>
              <a:rPr lang="en-IN" dirty="0"/>
              <a:t>Hooks are backwards-compatible</a:t>
            </a:r>
          </a:p>
          <a:p>
            <a:r>
              <a:rPr lang="en-IN" dirty="0"/>
              <a:t>Built in Hooks</a:t>
            </a:r>
          </a:p>
          <a:p>
            <a:pPr lvl="1"/>
            <a:r>
              <a:rPr lang="en-IN" dirty="0"/>
              <a:t>Basic Hooks</a:t>
            </a:r>
          </a:p>
          <a:p>
            <a:pPr lvl="2"/>
            <a:r>
              <a:rPr lang="en-IN" dirty="0" err="1"/>
              <a:t>useState</a:t>
            </a:r>
            <a:endParaRPr lang="en-IN" dirty="0"/>
          </a:p>
          <a:p>
            <a:pPr lvl="2"/>
            <a:r>
              <a:rPr lang="en-IN" dirty="0" err="1"/>
              <a:t>useEffect</a:t>
            </a:r>
            <a:endParaRPr lang="en-IN" dirty="0"/>
          </a:p>
          <a:p>
            <a:pPr lvl="2"/>
            <a:r>
              <a:rPr lang="en-IN" dirty="0" err="1"/>
              <a:t>useContext</a:t>
            </a:r>
            <a:endParaRPr lang="en-IN" dirty="0"/>
          </a:p>
          <a:p>
            <a:pPr lvl="1"/>
            <a:r>
              <a:rPr lang="en-IN" dirty="0"/>
              <a:t>Additional Hooks</a:t>
            </a:r>
          </a:p>
          <a:p>
            <a:pPr lvl="2"/>
            <a:r>
              <a:rPr lang="en-IN" dirty="0" err="1"/>
              <a:t>useReducer</a:t>
            </a:r>
            <a:endParaRPr lang="en-IN" dirty="0"/>
          </a:p>
          <a:p>
            <a:pPr lvl="2"/>
            <a:r>
              <a:rPr lang="en-IN" dirty="0" err="1"/>
              <a:t>useCallback</a:t>
            </a:r>
            <a:endParaRPr lang="en-IN" dirty="0"/>
          </a:p>
          <a:p>
            <a:pPr lvl="2"/>
            <a:r>
              <a:rPr lang="en-IN" dirty="0" err="1"/>
              <a:t>useMemo</a:t>
            </a:r>
            <a:endParaRPr lang="en-IN" dirty="0"/>
          </a:p>
          <a:p>
            <a:pPr lvl="2"/>
            <a:r>
              <a:rPr lang="en-IN" dirty="0" err="1"/>
              <a:t>useRef</a:t>
            </a:r>
            <a:endParaRPr lang="en-IN" dirty="0"/>
          </a:p>
          <a:p>
            <a:pPr lvl="2"/>
            <a:r>
              <a:rPr lang="en-IN" dirty="0" err="1"/>
              <a:t>useImperativeHandle</a:t>
            </a:r>
            <a:endParaRPr lang="en-IN" dirty="0"/>
          </a:p>
          <a:p>
            <a:pPr lvl="2"/>
            <a:r>
              <a:rPr lang="en-IN" dirty="0" err="1"/>
              <a:t>useLayoutEffect</a:t>
            </a:r>
            <a:endParaRPr lang="en-IN" dirty="0"/>
          </a:p>
          <a:p>
            <a:pPr lvl="2"/>
            <a:r>
              <a:rPr lang="en-IN" dirty="0" err="1"/>
              <a:t>useDebugValue</a:t>
            </a:r>
            <a:endParaRPr lang="en-IN" dirty="0"/>
          </a:p>
        </p:txBody>
      </p:sp>
    </p:spTree>
    <p:extLst>
      <p:ext uri="{BB962C8B-B14F-4D97-AF65-F5344CB8AC3E}">
        <p14:creationId xmlns:p14="http://schemas.microsoft.com/office/powerpoint/2010/main" val="412574897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A49F210-7E21-4FAC-8FC8-25CF1CA0D173}"/>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Rounded Corners 4">
            <a:extLst>
              <a:ext uri="{FF2B5EF4-FFF2-40B4-BE49-F238E27FC236}">
                <a16:creationId xmlns:a16="http://schemas.microsoft.com/office/drawing/2014/main" id="{5831148F-50BA-4FBC-8B47-F53D6D54D725}"/>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6" name="Rectangle: Rounded Corners 5">
            <a:extLst>
              <a:ext uri="{FF2B5EF4-FFF2-40B4-BE49-F238E27FC236}">
                <a16:creationId xmlns:a16="http://schemas.microsoft.com/office/drawing/2014/main" id="{23E7895E-D929-4855-9EAF-892D4917DFE9}"/>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7" name="Straight Arrow Connector 6">
            <a:extLst>
              <a:ext uri="{FF2B5EF4-FFF2-40B4-BE49-F238E27FC236}">
                <a16:creationId xmlns:a16="http://schemas.microsoft.com/office/drawing/2014/main" id="{BF667709-4CAC-475D-AC52-7FBFAAA66CBD}"/>
              </a:ext>
            </a:extLst>
          </p:cNvPr>
          <p:cNvCxnSpPr/>
          <p:nvPr/>
        </p:nvCxnSpPr>
        <p:spPr>
          <a:xfrm>
            <a:off x="3254215" y="1382544"/>
            <a:ext cx="37771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17EEC37-4258-4F55-97DA-3085570FFDF2}"/>
              </a:ext>
            </a:extLst>
          </p:cNvPr>
          <p:cNvCxnSpPr/>
          <p:nvPr/>
        </p:nvCxnSpPr>
        <p:spPr>
          <a:xfrm flipH="1">
            <a:off x="3254215" y="1907191"/>
            <a:ext cx="37771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56E4B76-07EE-4324-9FA8-3BB5E3549C8F}"/>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0" name="TextBox 9">
            <a:extLst>
              <a:ext uri="{FF2B5EF4-FFF2-40B4-BE49-F238E27FC236}">
                <a16:creationId xmlns:a16="http://schemas.microsoft.com/office/drawing/2014/main" id="{9FC592AA-F05F-405F-ACD6-4BE4E875DF46}"/>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sp>
        <p:nvSpPr>
          <p:cNvPr id="11" name="Rectangle 10">
            <a:extLst>
              <a:ext uri="{FF2B5EF4-FFF2-40B4-BE49-F238E27FC236}">
                <a16:creationId xmlns:a16="http://schemas.microsoft.com/office/drawing/2014/main" id="{8A319700-9A31-42EE-81C7-9F3A528A5181}"/>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12" name="Flowchart: Magnetic Disk 11">
            <a:extLst>
              <a:ext uri="{FF2B5EF4-FFF2-40B4-BE49-F238E27FC236}">
                <a16:creationId xmlns:a16="http://schemas.microsoft.com/office/drawing/2014/main" id="{02447406-5A02-4EC4-9B9D-E593D69BDD9C}"/>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
        <p:nvSpPr>
          <p:cNvPr id="13" name="Rectangle: Rounded Corners 12">
            <a:extLst>
              <a:ext uri="{FF2B5EF4-FFF2-40B4-BE49-F238E27FC236}">
                <a16:creationId xmlns:a16="http://schemas.microsoft.com/office/drawing/2014/main" id="{CA723218-E8A5-4426-9E9F-6D80437431C5}"/>
              </a:ext>
            </a:extLst>
          </p:cNvPr>
          <p:cNvSpPr/>
          <p:nvPr/>
        </p:nvSpPr>
        <p:spPr>
          <a:xfrm>
            <a:off x="7048994" y="2764423"/>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cxnSp>
        <p:nvCxnSpPr>
          <p:cNvPr id="14" name="Connector: Elbow 13">
            <a:extLst>
              <a:ext uri="{FF2B5EF4-FFF2-40B4-BE49-F238E27FC236}">
                <a16:creationId xmlns:a16="http://schemas.microsoft.com/office/drawing/2014/main" id="{82068E76-365F-4DC2-8FB0-1709A1A5BA2E}"/>
              </a:ext>
            </a:extLst>
          </p:cNvPr>
          <p:cNvCxnSpPr>
            <a:cxnSpLocks/>
            <a:endCxn id="12" idx="1"/>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5" name="Connector: Elbow 14">
            <a:extLst>
              <a:ext uri="{FF2B5EF4-FFF2-40B4-BE49-F238E27FC236}">
                <a16:creationId xmlns:a16="http://schemas.microsoft.com/office/drawing/2014/main" id="{4AAD2EAB-57BD-4216-BC74-BEA11D6BFAB5}"/>
              </a:ext>
            </a:extLst>
          </p:cNvPr>
          <p:cNvCxnSpPr>
            <a:cxnSpLocks/>
            <a:endCxn id="16"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6" name="Rectangle: Rounded Corners 15">
            <a:extLst>
              <a:ext uri="{FF2B5EF4-FFF2-40B4-BE49-F238E27FC236}">
                <a16:creationId xmlns:a16="http://schemas.microsoft.com/office/drawing/2014/main" id="{F04ECF6A-818E-44C5-AFC7-B28901966F3E}"/>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7" name="Connector: Elbow 16">
            <a:extLst>
              <a:ext uri="{FF2B5EF4-FFF2-40B4-BE49-F238E27FC236}">
                <a16:creationId xmlns:a16="http://schemas.microsoft.com/office/drawing/2014/main" id="{6C431D83-C01F-44FF-A7CD-4ADD3D904F35}"/>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8" name="Connector: Elbow 17">
            <a:extLst>
              <a:ext uri="{FF2B5EF4-FFF2-40B4-BE49-F238E27FC236}">
                <a16:creationId xmlns:a16="http://schemas.microsoft.com/office/drawing/2014/main" id="{36301309-F944-4BA8-8F1A-7D91DA9BD058}"/>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D507D3D7-27BF-4EFD-9D27-78D98CF08C74}"/>
              </a:ext>
            </a:extLst>
          </p:cNvPr>
          <p:cNvSpPr txBox="1"/>
          <p:nvPr/>
        </p:nvSpPr>
        <p:spPr>
          <a:xfrm>
            <a:off x="4248504" y="4659030"/>
            <a:ext cx="3525965" cy="369332"/>
          </a:xfrm>
          <a:prstGeom prst="rect">
            <a:avLst/>
          </a:prstGeom>
          <a:noFill/>
        </p:spPr>
        <p:txBody>
          <a:bodyPr wrap="none" rtlCol="0">
            <a:spAutoFit/>
          </a:bodyPr>
          <a:lstStyle/>
          <a:p>
            <a:r>
              <a:rPr lang="en-IN" dirty="0"/>
              <a:t>AJAX – localhost:8000/</a:t>
            </a:r>
            <a:r>
              <a:rPr lang="en-IN" dirty="0" err="1"/>
              <a:t>api</a:t>
            </a:r>
            <a:r>
              <a:rPr lang="en-IN" dirty="0"/>
              <a:t>/products</a:t>
            </a:r>
          </a:p>
        </p:txBody>
      </p:sp>
      <p:sp>
        <p:nvSpPr>
          <p:cNvPr id="20" name="TextBox 19">
            <a:extLst>
              <a:ext uri="{FF2B5EF4-FFF2-40B4-BE49-F238E27FC236}">
                <a16:creationId xmlns:a16="http://schemas.microsoft.com/office/drawing/2014/main" id="{50277A4C-8FA4-4746-931F-DB3726FE95DD}"/>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Tree>
    <p:extLst>
      <p:ext uri="{BB962C8B-B14F-4D97-AF65-F5344CB8AC3E}">
        <p14:creationId xmlns:p14="http://schemas.microsoft.com/office/powerpoint/2010/main" val="2986602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173C143-E91E-4251-AB02-931AC46934C2}"/>
              </a:ext>
            </a:extLst>
          </p:cNvPr>
          <p:cNvSpPr>
            <a:spLocks noGrp="1"/>
          </p:cNvSpPr>
          <p:nvPr>
            <p:ph type="title"/>
          </p:nvPr>
        </p:nvSpPr>
        <p:spPr>
          <a:xfrm>
            <a:off x="870204" y="606564"/>
            <a:ext cx="10451592" cy="1325563"/>
          </a:xfrm>
        </p:spPr>
        <p:txBody>
          <a:bodyPr anchor="ctr">
            <a:normAutofit/>
          </a:bodyPr>
          <a:lstStyle/>
          <a:p>
            <a:r>
              <a:rPr lang="en-IN"/>
              <a:t>JavaScript Full Stack Application</a:t>
            </a:r>
          </a:p>
        </p:txBody>
      </p:sp>
      <p:graphicFrame>
        <p:nvGraphicFramePr>
          <p:cNvPr id="5" name="Content Placeholder 4">
            <a:extLst>
              <a:ext uri="{FF2B5EF4-FFF2-40B4-BE49-F238E27FC236}">
                <a16:creationId xmlns:a16="http://schemas.microsoft.com/office/drawing/2014/main" id="{782EC05F-F9B8-4538-9312-8FF4F87F82D9}"/>
              </a:ext>
            </a:extLst>
          </p:cNvPr>
          <p:cNvGraphicFramePr>
            <a:graphicFrameLocks noGrp="1"/>
          </p:cNvGraphicFramePr>
          <p:nvPr>
            <p:ph idx="1"/>
          </p:nvPr>
        </p:nvGraphicFramePr>
        <p:xfrm>
          <a:off x="1000874" y="2488845"/>
          <a:ext cx="10190254" cy="3410935"/>
        </p:xfrm>
        <a:graphic>
          <a:graphicData uri="http://schemas.openxmlformats.org/drawingml/2006/table">
            <a:tbl>
              <a:tblPr firstRow="1" bandRow="1">
                <a:tableStyleId>{5C22544A-7EE6-4342-B048-85BDC9FD1C3A}</a:tableStyleId>
              </a:tblPr>
              <a:tblGrid>
                <a:gridCol w="1560442">
                  <a:extLst>
                    <a:ext uri="{9D8B030D-6E8A-4147-A177-3AD203B41FA5}">
                      <a16:colId xmlns:a16="http://schemas.microsoft.com/office/drawing/2014/main" val="3853211641"/>
                    </a:ext>
                  </a:extLst>
                </a:gridCol>
                <a:gridCol w="2106343">
                  <a:extLst>
                    <a:ext uri="{9D8B030D-6E8A-4147-A177-3AD203B41FA5}">
                      <a16:colId xmlns:a16="http://schemas.microsoft.com/office/drawing/2014/main" val="3174142414"/>
                    </a:ext>
                  </a:extLst>
                </a:gridCol>
                <a:gridCol w="2939330">
                  <a:extLst>
                    <a:ext uri="{9D8B030D-6E8A-4147-A177-3AD203B41FA5}">
                      <a16:colId xmlns:a16="http://schemas.microsoft.com/office/drawing/2014/main" val="3886812675"/>
                    </a:ext>
                  </a:extLst>
                </a:gridCol>
                <a:gridCol w="1740960">
                  <a:extLst>
                    <a:ext uri="{9D8B030D-6E8A-4147-A177-3AD203B41FA5}">
                      <a16:colId xmlns:a16="http://schemas.microsoft.com/office/drawing/2014/main" val="2214009400"/>
                    </a:ext>
                  </a:extLst>
                </a:gridCol>
                <a:gridCol w="1843179">
                  <a:extLst>
                    <a:ext uri="{9D8B030D-6E8A-4147-A177-3AD203B41FA5}">
                      <a16:colId xmlns:a16="http://schemas.microsoft.com/office/drawing/2014/main" val="3481863326"/>
                    </a:ext>
                  </a:extLst>
                </a:gridCol>
              </a:tblGrid>
              <a:tr h="1071964">
                <a:tc>
                  <a:txBody>
                    <a:bodyPr/>
                    <a:lstStyle/>
                    <a:p>
                      <a:pPr algn="ctr"/>
                      <a:endParaRPr lang="en-IN" sz="2900" dirty="0"/>
                    </a:p>
                  </a:txBody>
                  <a:tcPr marL="144933" marR="144933" marT="72467" marB="72467" anchor="ctr"/>
                </a:tc>
                <a:tc>
                  <a:txBody>
                    <a:bodyPr/>
                    <a:lstStyle/>
                    <a:p>
                      <a:pPr algn="ctr"/>
                      <a:r>
                        <a:rPr lang="en-IN" sz="2900"/>
                        <a:t>Database</a:t>
                      </a:r>
                    </a:p>
                  </a:txBody>
                  <a:tcPr marL="144933" marR="144933" marT="72467" marB="72467" anchor="ctr"/>
                </a:tc>
                <a:tc>
                  <a:txBody>
                    <a:bodyPr/>
                    <a:lstStyle/>
                    <a:p>
                      <a:pPr algn="ctr"/>
                      <a:r>
                        <a:rPr lang="en-IN" sz="2900"/>
                        <a:t>Application FW</a:t>
                      </a:r>
                    </a:p>
                    <a:p>
                      <a:pPr algn="ctr"/>
                      <a:r>
                        <a:rPr lang="en-IN" sz="2900"/>
                        <a:t>API FW</a:t>
                      </a:r>
                    </a:p>
                  </a:txBody>
                  <a:tcPr marL="144933" marR="144933" marT="72467" marB="72467" anchor="ctr"/>
                </a:tc>
                <a:tc>
                  <a:txBody>
                    <a:bodyPr/>
                    <a:lstStyle/>
                    <a:p>
                      <a:pPr algn="ctr"/>
                      <a:r>
                        <a:rPr lang="en-IN" sz="2900"/>
                        <a:t>Client Side</a:t>
                      </a:r>
                    </a:p>
                  </a:txBody>
                  <a:tcPr marL="144933" marR="144933" marT="72467" marB="72467" anchor="ctr"/>
                </a:tc>
                <a:tc>
                  <a:txBody>
                    <a:bodyPr/>
                    <a:lstStyle/>
                    <a:p>
                      <a:pPr algn="ctr"/>
                      <a:r>
                        <a:rPr lang="en-IN" sz="2900"/>
                        <a:t>Runtime</a:t>
                      </a:r>
                    </a:p>
                  </a:txBody>
                  <a:tcPr marL="144933" marR="144933" marT="72467" marB="72467" anchor="ctr"/>
                </a:tc>
                <a:extLst>
                  <a:ext uri="{0D108BD9-81ED-4DB2-BD59-A6C34878D82A}">
                    <a16:rowId xmlns:a16="http://schemas.microsoft.com/office/drawing/2014/main" val="2723754585"/>
                  </a:ext>
                </a:extLst>
              </a:tr>
              <a:tr h="779657">
                <a:tc>
                  <a:txBody>
                    <a:bodyPr/>
                    <a:lstStyle/>
                    <a:p>
                      <a:pPr algn="ctr"/>
                      <a:r>
                        <a:rPr lang="en-IN" sz="2900" b="1" dirty="0"/>
                        <a:t>MEAN</a:t>
                      </a:r>
                    </a:p>
                  </a:txBody>
                  <a:tcPr marL="144933" marR="144933" marT="72467" marB="72467" anchor="ctr">
                    <a:solidFill>
                      <a:schemeClr val="accent1">
                        <a:lumMod val="60000"/>
                        <a:lumOff val="40000"/>
                      </a:schemeClr>
                    </a:solidFill>
                  </a:tcPr>
                </a:tc>
                <a:tc>
                  <a:txBody>
                    <a:bodyPr/>
                    <a:lstStyle/>
                    <a:p>
                      <a:pPr algn="ctr"/>
                      <a:r>
                        <a:rPr lang="en-IN" sz="2900" dirty="0"/>
                        <a:t>MongoDB</a:t>
                      </a:r>
                    </a:p>
                  </a:txBody>
                  <a:tcPr marL="144933" marR="144933" marT="72467" marB="72467" anchor="ctr"/>
                </a:tc>
                <a:tc>
                  <a:txBody>
                    <a:bodyPr/>
                    <a:lstStyle/>
                    <a:p>
                      <a:pPr algn="ctr"/>
                      <a:r>
                        <a:rPr lang="en-IN" sz="2900" dirty="0"/>
                        <a:t>Express JS</a:t>
                      </a:r>
                    </a:p>
                  </a:txBody>
                  <a:tcPr marL="144933" marR="144933" marT="72467" marB="72467" anchor="ctr"/>
                </a:tc>
                <a:tc>
                  <a:txBody>
                    <a:bodyPr/>
                    <a:lstStyle/>
                    <a:p>
                      <a:pPr algn="ctr"/>
                      <a:r>
                        <a:rPr lang="en-IN" sz="2900" dirty="0"/>
                        <a:t>Angular</a:t>
                      </a:r>
                    </a:p>
                  </a:txBody>
                  <a:tcPr marL="144933" marR="144933" marT="72467" marB="72467" anchor="ctr"/>
                </a:tc>
                <a:tc>
                  <a:txBody>
                    <a:bodyPr/>
                    <a:lstStyle/>
                    <a:p>
                      <a:pPr algn="ctr"/>
                      <a:r>
                        <a:rPr lang="en-IN" sz="2900" dirty="0"/>
                        <a:t>Node</a:t>
                      </a:r>
                    </a:p>
                  </a:txBody>
                  <a:tcPr marL="144933" marR="144933" marT="72467" marB="72467" anchor="ctr"/>
                </a:tc>
                <a:extLst>
                  <a:ext uri="{0D108BD9-81ED-4DB2-BD59-A6C34878D82A}">
                    <a16:rowId xmlns:a16="http://schemas.microsoft.com/office/drawing/2014/main" val="2565842906"/>
                  </a:ext>
                </a:extLst>
              </a:tr>
              <a:tr h="779657">
                <a:tc>
                  <a:txBody>
                    <a:bodyPr/>
                    <a:lstStyle/>
                    <a:p>
                      <a:pPr algn="ctr"/>
                      <a:r>
                        <a:rPr lang="en-IN" sz="2900" b="1" dirty="0"/>
                        <a:t>MERN</a:t>
                      </a:r>
                    </a:p>
                  </a:txBody>
                  <a:tcPr marL="144933" marR="144933" marT="72467" marB="72467" anchor="ctr">
                    <a:solidFill>
                      <a:schemeClr val="accent1">
                        <a:lumMod val="60000"/>
                        <a:lumOff val="40000"/>
                      </a:schemeClr>
                    </a:solidFill>
                  </a:tcPr>
                </a:tc>
                <a:tc>
                  <a:txBody>
                    <a:bodyPr/>
                    <a:lstStyle/>
                    <a:p>
                      <a:pPr algn="ctr"/>
                      <a:r>
                        <a:rPr lang="en-IN" sz="2900" dirty="0"/>
                        <a:t>MongoDB</a:t>
                      </a:r>
                    </a:p>
                  </a:txBody>
                  <a:tcPr marL="144933" marR="144933" marT="72467" marB="72467" anchor="ctr"/>
                </a:tc>
                <a:tc>
                  <a:txBody>
                    <a:bodyPr/>
                    <a:lstStyle/>
                    <a:p>
                      <a:pPr algn="ctr"/>
                      <a:r>
                        <a:rPr lang="en-IN" sz="2900" dirty="0"/>
                        <a:t>Express JS</a:t>
                      </a:r>
                    </a:p>
                  </a:txBody>
                  <a:tcPr marL="144933" marR="144933" marT="72467" marB="72467" anchor="ctr"/>
                </a:tc>
                <a:tc>
                  <a:txBody>
                    <a:bodyPr/>
                    <a:lstStyle/>
                    <a:p>
                      <a:pPr algn="ctr"/>
                      <a:r>
                        <a:rPr lang="en-IN" sz="2900" dirty="0"/>
                        <a:t>React JS</a:t>
                      </a:r>
                    </a:p>
                  </a:txBody>
                  <a:tcPr marL="144933" marR="144933" marT="72467" marB="72467" anchor="ctr"/>
                </a:tc>
                <a:tc>
                  <a:txBody>
                    <a:bodyPr/>
                    <a:lstStyle/>
                    <a:p>
                      <a:pPr algn="ctr"/>
                      <a:r>
                        <a:rPr lang="en-IN" sz="2900" dirty="0"/>
                        <a:t>Node</a:t>
                      </a:r>
                    </a:p>
                  </a:txBody>
                  <a:tcPr marL="144933" marR="144933" marT="72467" marB="72467" anchor="ctr"/>
                </a:tc>
                <a:extLst>
                  <a:ext uri="{0D108BD9-81ED-4DB2-BD59-A6C34878D82A}">
                    <a16:rowId xmlns:a16="http://schemas.microsoft.com/office/drawing/2014/main" val="1941598794"/>
                  </a:ext>
                </a:extLst>
              </a:tr>
              <a:tr h="779657">
                <a:tc>
                  <a:txBody>
                    <a:bodyPr/>
                    <a:lstStyle/>
                    <a:p>
                      <a:pPr algn="ctr"/>
                      <a:r>
                        <a:rPr lang="en-IN" sz="2900" b="1" dirty="0"/>
                        <a:t>MEVN</a:t>
                      </a:r>
                    </a:p>
                  </a:txBody>
                  <a:tcPr marL="144933" marR="144933" marT="72467" marB="72467" anchor="ctr">
                    <a:solidFill>
                      <a:schemeClr val="accent1">
                        <a:lumMod val="60000"/>
                        <a:lumOff val="40000"/>
                      </a:schemeClr>
                    </a:solidFill>
                  </a:tcPr>
                </a:tc>
                <a:tc>
                  <a:txBody>
                    <a:bodyPr/>
                    <a:lstStyle/>
                    <a:p>
                      <a:pPr algn="ctr"/>
                      <a:r>
                        <a:rPr lang="en-IN" sz="2900" dirty="0"/>
                        <a:t>MongoDB</a:t>
                      </a:r>
                    </a:p>
                  </a:txBody>
                  <a:tcPr marL="144933" marR="144933" marT="72467" marB="72467" anchor="ctr"/>
                </a:tc>
                <a:tc>
                  <a:txBody>
                    <a:bodyPr/>
                    <a:lstStyle/>
                    <a:p>
                      <a:pPr algn="ctr"/>
                      <a:r>
                        <a:rPr lang="en-IN" sz="2900" dirty="0"/>
                        <a:t>Express JS</a:t>
                      </a:r>
                    </a:p>
                  </a:txBody>
                  <a:tcPr marL="144933" marR="144933" marT="72467" marB="72467" anchor="ctr"/>
                </a:tc>
                <a:tc>
                  <a:txBody>
                    <a:bodyPr/>
                    <a:lstStyle/>
                    <a:p>
                      <a:pPr algn="ctr"/>
                      <a:r>
                        <a:rPr lang="en-IN" sz="2900"/>
                        <a:t>Vue JS</a:t>
                      </a:r>
                    </a:p>
                  </a:txBody>
                  <a:tcPr marL="144933" marR="144933" marT="72467" marB="72467" anchor="ctr"/>
                </a:tc>
                <a:tc>
                  <a:txBody>
                    <a:bodyPr/>
                    <a:lstStyle/>
                    <a:p>
                      <a:pPr algn="ctr"/>
                      <a:r>
                        <a:rPr lang="en-IN" sz="2900" dirty="0"/>
                        <a:t>Node</a:t>
                      </a:r>
                    </a:p>
                  </a:txBody>
                  <a:tcPr marL="144933" marR="144933" marT="72467" marB="72467" anchor="ctr"/>
                </a:tc>
                <a:extLst>
                  <a:ext uri="{0D108BD9-81ED-4DB2-BD59-A6C34878D82A}">
                    <a16:rowId xmlns:a16="http://schemas.microsoft.com/office/drawing/2014/main" val="3490553246"/>
                  </a:ext>
                </a:extLst>
              </a:tr>
            </a:tbl>
          </a:graphicData>
        </a:graphic>
      </p:graphicFrame>
    </p:spTree>
    <p:extLst>
      <p:ext uri="{BB962C8B-B14F-4D97-AF65-F5344CB8AC3E}">
        <p14:creationId xmlns:p14="http://schemas.microsoft.com/office/powerpoint/2010/main" val="13105568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A49F210-7E21-4FAC-8FC8-25CF1CA0D173}"/>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Rounded Corners 4">
            <a:extLst>
              <a:ext uri="{FF2B5EF4-FFF2-40B4-BE49-F238E27FC236}">
                <a16:creationId xmlns:a16="http://schemas.microsoft.com/office/drawing/2014/main" id="{5831148F-50BA-4FBC-8B47-F53D6D54D725}"/>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6" name="Rectangle: Rounded Corners 5">
            <a:extLst>
              <a:ext uri="{FF2B5EF4-FFF2-40B4-BE49-F238E27FC236}">
                <a16:creationId xmlns:a16="http://schemas.microsoft.com/office/drawing/2014/main" id="{23E7895E-D929-4855-9EAF-892D4917DFE9}"/>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7" name="Straight Arrow Connector 6">
            <a:extLst>
              <a:ext uri="{FF2B5EF4-FFF2-40B4-BE49-F238E27FC236}">
                <a16:creationId xmlns:a16="http://schemas.microsoft.com/office/drawing/2014/main" id="{BF667709-4CAC-475D-AC52-7FBFAAA66CBD}"/>
              </a:ext>
            </a:extLst>
          </p:cNvPr>
          <p:cNvCxnSpPr/>
          <p:nvPr/>
        </p:nvCxnSpPr>
        <p:spPr>
          <a:xfrm>
            <a:off x="3254215" y="1382544"/>
            <a:ext cx="37771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17EEC37-4258-4F55-97DA-3085570FFDF2}"/>
              </a:ext>
            </a:extLst>
          </p:cNvPr>
          <p:cNvCxnSpPr/>
          <p:nvPr/>
        </p:nvCxnSpPr>
        <p:spPr>
          <a:xfrm flipH="1">
            <a:off x="3254215" y="1907191"/>
            <a:ext cx="37771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56E4B76-07EE-4324-9FA8-3BB5E3549C8F}"/>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0" name="TextBox 9">
            <a:extLst>
              <a:ext uri="{FF2B5EF4-FFF2-40B4-BE49-F238E27FC236}">
                <a16:creationId xmlns:a16="http://schemas.microsoft.com/office/drawing/2014/main" id="{9FC592AA-F05F-405F-ACD6-4BE4E875DF46}"/>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sp>
        <p:nvSpPr>
          <p:cNvPr id="11" name="Rectangle 10">
            <a:extLst>
              <a:ext uri="{FF2B5EF4-FFF2-40B4-BE49-F238E27FC236}">
                <a16:creationId xmlns:a16="http://schemas.microsoft.com/office/drawing/2014/main" id="{8A319700-9A31-42EE-81C7-9F3A528A5181}"/>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12" name="Flowchart: Magnetic Disk 11">
            <a:extLst>
              <a:ext uri="{FF2B5EF4-FFF2-40B4-BE49-F238E27FC236}">
                <a16:creationId xmlns:a16="http://schemas.microsoft.com/office/drawing/2014/main" id="{02447406-5A02-4EC4-9B9D-E593D69BDD9C}"/>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
        <p:nvSpPr>
          <p:cNvPr id="13" name="Rectangle: Rounded Corners 12">
            <a:extLst>
              <a:ext uri="{FF2B5EF4-FFF2-40B4-BE49-F238E27FC236}">
                <a16:creationId xmlns:a16="http://schemas.microsoft.com/office/drawing/2014/main" id="{CA723218-E8A5-4426-9E9F-6D80437431C5}"/>
              </a:ext>
            </a:extLst>
          </p:cNvPr>
          <p:cNvSpPr/>
          <p:nvPr/>
        </p:nvSpPr>
        <p:spPr>
          <a:xfrm>
            <a:off x="7048994" y="2764423"/>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cxnSp>
        <p:nvCxnSpPr>
          <p:cNvPr id="14" name="Connector: Elbow 13">
            <a:extLst>
              <a:ext uri="{FF2B5EF4-FFF2-40B4-BE49-F238E27FC236}">
                <a16:creationId xmlns:a16="http://schemas.microsoft.com/office/drawing/2014/main" id="{82068E76-365F-4DC2-8FB0-1709A1A5BA2E}"/>
              </a:ext>
            </a:extLst>
          </p:cNvPr>
          <p:cNvCxnSpPr>
            <a:cxnSpLocks/>
            <a:endCxn id="12" idx="1"/>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5" name="Connector: Elbow 14">
            <a:extLst>
              <a:ext uri="{FF2B5EF4-FFF2-40B4-BE49-F238E27FC236}">
                <a16:creationId xmlns:a16="http://schemas.microsoft.com/office/drawing/2014/main" id="{4AAD2EAB-57BD-4216-BC74-BEA11D6BFAB5}"/>
              </a:ext>
            </a:extLst>
          </p:cNvPr>
          <p:cNvCxnSpPr>
            <a:cxnSpLocks/>
            <a:endCxn id="16"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6" name="Rectangle: Rounded Corners 15">
            <a:extLst>
              <a:ext uri="{FF2B5EF4-FFF2-40B4-BE49-F238E27FC236}">
                <a16:creationId xmlns:a16="http://schemas.microsoft.com/office/drawing/2014/main" id="{F04ECF6A-818E-44C5-AFC7-B28901966F3E}"/>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7" name="Connector: Elbow 16">
            <a:extLst>
              <a:ext uri="{FF2B5EF4-FFF2-40B4-BE49-F238E27FC236}">
                <a16:creationId xmlns:a16="http://schemas.microsoft.com/office/drawing/2014/main" id="{6C431D83-C01F-44FF-A7CD-4ADD3D904F35}"/>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8" name="Connector: Elbow 17">
            <a:extLst>
              <a:ext uri="{FF2B5EF4-FFF2-40B4-BE49-F238E27FC236}">
                <a16:creationId xmlns:a16="http://schemas.microsoft.com/office/drawing/2014/main" id="{36301309-F944-4BA8-8F1A-7D91DA9BD058}"/>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D507D3D7-27BF-4EFD-9D27-78D98CF08C74}"/>
              </a:ext>
            </a:extLst>
          </p:cNvPr>
          <p:cNvSpPr txBox="1"/>
          <p:nvPr/>
        </p:nvSpPr>
        <p:spPr>
          <a:xfrm>
            <a:off x="3806061" y="4695749"/>
            <a:ext cx="4294702" cy="369332"/>
          </a:xfrm>
          <a:prstGeom prst="rect">
            <a:avLst/>
          </a:prstGeom>
          <a:noFill/>
        </p:spPr>
        <p:txBody>
          <a:bodyPr wrap="none" rtlCol="0">
            <a:spAutoFit/>
          </a:bodyPr>
          <a:lstStyle/>
          <a:p>
            <a:r>
              <a:rPr lang="en-IN" dirty="0"/>
              <a:t>AJAX – localhost:8000/</a:t>
            </a:r>
            <a:r>
              <a:rPr lang="en-IN" dirty="0" err="1"/>
              <a:t>api</a:t>
            </a:r>
            <a:r>
              <a:rPr lang="en-IN" dirty="0"/>
              <a:t>/products + Token</a:t>
            </a:r>
          </a:p>
        </p:txBody>
      </p:sp>
      <p:sp>
        <p:nvSpPr>
          <p:cNvPr id="20" name="TextBox 19">
            <a:extLst>
              <a:ext uri="{FF2B5EF4-FFF2-40B4-BE49-F238E27FC236}">
                <a16:creationId xmlns:a16="http://schemas.microsoft.com/office/drawing/2014/main" id="{50277A4C-8FA4-4746-931F-DB3726FE95DD}"/>
              </a:ext>
            </a:extLst>
          </p:cNvPr>
          <p:cNvSpPr txBox="1"/>
          <p:nvPr/>
        </p:nvSpPr>
        <p:spPr>
          <a:xfrm>
            <a:off x="5642798" y="5389104"/>
            <a:ext cx="665567" cy="369332"/>
          </a:xfrm>
          <a:prstGeom prst="rect">
            <a:avLst/>
          </a:prstGeom>
          <a:noFill/>
        </p:spPr>
        <p:txBody>
          <a:bodyPr wrap="none" rtlCol="0">
            <a:spAutoFit/>
          </a:bodyPr>
          <a:lstStyle/>
          <a:p>
            <a:r>
              <a:rPr lang="en-IN" dirty="0"/>
              <a:t>JSON</a:t>
            </a:r>
          </a:p>
        </p:txBody>
      </p:sp>
      <p:sp>
        <p:nvSpPr>
          <p:cNvPr id="2" name="TextBox 1">
            <a:extLst>
              <a:ext uri="{FF2B5EF4-FFF2-40B4-BE49-F238E27FC236}">
                <a16:creationId xmlns:a16="http://schemas.microsoft.com/office/drawing/2014/main" id="{710EA577-1D8C-45FA-8497-8DB72E652C00}"/>
              </a:ext>
            </a:extLst>
          </p:cNvPr>
          <p:cNvSpPr txBox="1"/>
          <p:nvPr/>
        </p:nvSpPr>
        <p:spPr>
          <a:xfrm>
            <a:off x="566482" y="1637320"/>
            <a:ext cx="2568519" cy="1477328"/>
          </a:xfrm>
          <a:prstGeom prst="rect">
            <a:avLst/>
          </a:prstGeom>
          <a:noFill/>
        </p:spPr>
        <p:txBody>
          <a:bodyPr wrap="square" rtlCol="0">
            <a:spAutoFit/>
          </a:bodyPr>
          <a:lstStyle/>
          <a:p>
            <a:r>
              <a:rPr lang="en-IN" dirty="0"/>
              <a:t>Click on Admin Link, code </a:t>
            </a:r>
          </a:p>
          <a:p>
            <a:r>
              <a:rPr lang="en-IN" dirty="0"/>
              <a:t>To verify token is in </a:t>
            </a:r>
            <a:r>
              <a:rPr lang="en-IN" dirty="0" err="1"/>
              <a:t>sessionStorage</a:t>
            </a:r>
            <a:r>
              <a:rPr lang="en-IN" dirty="0"/>
              <a:t>, if not, we will be redirected to Login View</a:t>
            </a:r>
            <a:endParaRPr lang="en-US" dirty="0"/>
          </a:p>
        </p:txBody>
      </p:sp>
      <p:cxnSp>
        <p:nvCxnSpPr>
          <p:cNvPr id="25" name="Straight Arrow Connector 24">
            <a:extLst>
              <a:ext uri="{FF2B5EF4-FFF2-40B4-BE49-F238E27FC236}">
                <a16:creationId xmlns:a16="http://schemas.microsoft.com/office/drawing/2014/main" id="{3501A1A5-3D91-4774-93C9-E7AEC6E789AB}"/>
              </a:ext>
            </a:extLst>
          </p:cNvPr>
          <p:cNvCxnSpPr>
            <a:cxnSpLocks/>
          </p:cNvCxnSpPr>
          <p:nvPr/>
        </p:nvCxnSpPr>
        <p:spPr>
          <a:xfrm>
            <a:off x="3248691" y="3165703"/>
            <a:ext cx="3782717" cy="33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4B8CC1A-9D9B-4BBC-B2F6-BDC9D76BA5D0}"/>
              </a:ext>
            </a:extLst>
          </p:cNvPr>
          <p:cNvSpPr txBox="1"/>
          <p:nvPr/>
        </p:nvSpPr>
        <p:spPr>
          <a:xfrm>
            <a:off x="3395497" y="2534977"/>
            <a:ext cx="3555628" cy="646331"/>
          </a:xfrm>
          <a:prstGeom prst="rect">
            <a:avLst/>
          </a:prstGeom>
          <a:noFill/>
        </p:spPr>
        <p:txBody>
          <a:bodyPr wrap="square" rtlCol="0">
            <a:spAutoFit/>
          </a:bodyPr>
          <a:lstStyle/>
          <a:p>
            <a:pPr algn="ctr"/>
            <a:r>
              <a:rPr lang="en-IN" dirty="0"/>
              <a:t>HTTP + URL (AJAX) + Username &amp; Password</a:t>
            </a:r>
          </a:p>
        </p:txBody>
      </p:sp>
      <p:cxnSp>
        <p:nvCxnSpPr>
          <p:cNvPr id="27" name="Straight Arrow Connector 26">
            <a:extLst>
              <a:ext uri="{FF2B5EF4-FFF2-40B4-BE49-F238E27FC236}">
                <a16:creationId xmlns:a16="http://schemas.microsoft.com/office/drawing/2014/main" id="{FF3DEFBE-B869-43DA-A74D-677D13DC4026}"/>
              </a:ext>
            </a:extLst>
          </p:cNvPr>
          <p:cNvCxnSpPr>
            <a:cxnSpLocks/>
            <a:endCxn id="4" idx="3"/>
          </p:cNvCxnSpPr>
          <p:nvPr/>
        </p:nvCxnSpPr>
        <p:spPr>
          <a:xfrm flipH="1" flipV="1">
            <a:off x="3236629" y="3429000"/>
            <a:ext cx="3829141" cy="24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5155CC9-8E01-4BA7-810B-82079649233B}"/>
              </a:ext>
            </a:extLst>
          </p:cNvPr>
          <p:cNvSpPr txBox="1"/>
          <p:nvPr/>
        </p:nvSpPr>
        <p:spPr>
          <a:xfrm>
            <a:off x="4244840" y="3429000"/>
            <a:ext cx="1735668" cy="646331"/>
          </a:xfrm>
          <a:prstGeom prst="rect">
            <a:avLst/>
          </a:prstGeom>
          <a:noFill/>
        </p:spPr>
        <p:txBody>
          <a:bodyPr wrap="none" rtlCol="0">
            <a:spAutoFit/>
          </a:bodyPr>
          <a:lstStyle/>
          <a:p>
            <a:pPr algn="ctr"/>
            <a:r>
              <a:rPr lang="en-IN" dirty="0"/>
              <a:t>JSON with Token</a:t>
            </a:r>
          </a:p>
          <a:p>
            <a:pPr algn="ctr"/>
            <a:r>
              <a:rPr lang="en-IN" dirty="0"/>
              <a:t>{“token”:”___”}</a:t>
            </a:r>
          </a:p>
        </p:txBody>
      </p:sp>
      <p:sp>
        <p:nvSpPr>
          <p:cNvPr id="32" name="TextBox 31">
            <a:extLst>
              <a:ext uri="{FF2B5EF4-FFF2-40B4-BE49-F238E27FC236}">
                <a16:creationId xmlns:a16="http://schemas.microsoft.com/office/drawing/2014/main" id="{8936D081-8B60-4392-9EFD-D3993BE508B7}"/>
              </a:ext>
            </a:extLst>
          </p:cNvPr>
          <p:cNvSpPr txBox="1"/>
          <p:nvPr/>
        </p:nvSpPr>
        <p:spPr>
          <a:xfrm>
            <a:off x="656462" y="3819444"/>
            <a:ext cx="2455416" cy="1754326"/>
          </a:xfrm>
          <a:prstGeom prst="rect">
            <a:avLst/>
          </a:prstGeom>
          <a:noFill/>
        </p:spPr>
        <p:txBody>
          <a:bodyPr wrap="none" rtlCol="0">
            <a:spAutoFit/>
          </a:bodyPr>
          <a:lstStyle/>
          <a:p>
            <a:r>
              <a:rPr lang="en-IN" dirty="0"/>
              <a:t>Store Token in Session</a:t>
            </a:r>
          </a:p>
          <a:p>
            <a:r>
              <a:rPr lang="en-IN" dirty="0"/>
              <a:t>Storage of the browser</a:t>
            </a:r>
          </a:p>
          <a:p>
            <a:endParaRPr lang="en-IN" dirty="0"/>
          </a:p>
          <a:p>
            <a:r>
              <a:rPr lang="en-IN" dirty="0"/>
              <a:t>Send the same token to </a:t>
            </a:r>
          </a:p>
          <a:p>
            <a:r>
              <a:rPr lang="en-IN" dirty="0"/>
              <a:t>Access data from the </a:t>
            </a:r>
          </a:p>
          <a:p>
            <a:r>
              <a:rPr lang="en-IN" dirty="0"/>
              <a:t>server</a:t>
            </a:r>
          </a:p>
        </p:txBody>
      </p:sp>
    </p:spTree>
    <p:extLst>
      <p:ext uri="{BB962C8B-B14F-4D97-AF65-F5344CB8AC3E}">
        <p14:creationId xmlns:p14="http://schemas.microsoft.com/office/powerpoint/2010/main" val="115918019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A776D-8227-4733-A19A-D139BC5A4FE1}"/>
              </a:ext>
            </a:extLst>
          </p:cNvPr>
          <p:cNvSpPr>
            <a:spLocks noGrp="1"/>
          </p:cNvSpPr>
          <p:nvPr>
            <p:ph type="title"/>
          </p:nvPr>
        </p:nvSpPr>
        <p:spPr>
          <a:xfrm>
            <a:off x="838200" y="365125"/>
            <a:ext cx="10515600" cy="1325563"/>
          </a:xfrm>
        </p:spPr>
        <p:txBody>
          <a:bodyPr/>
          <a:lstStyle/>
          <a:p>
            <a:r>
              <a:rPr lang="en-US"/>
              <a:t>Secure Application using Custom Route</a:t>
            </a:r>
            <a:endParaRPr lang="en-IN"/>
          </a:p>
        </p:txBody>
      </p:sp>
      <p:sp>
        <p:nvSpPr>
          <p:cNvPr id="3" name="Content Placeholder 2">
            <a:extLst>
              <a:ext uri="{FF2B5EF4-FFF2-40B4-BE49-F238E27FC236}">
                <a16:creationId xmlns:a16="http://schemas.microsoft.com/office/drawing/2014/main" id="{372B17DD-0106-4B06-95E5-D082DEE04FAB}"/>
              </a:ext>
            </a:extLst>
          </p:cNvPr>
          <p:cNvSpPr>
            <a:spLocks noGrp="1"/>
          </p:cNvSpPr>
          <p:nvPr>
            <p:ph idx="1"/>
          </p:nvPr>
        </p:nvSpPr>
        <p:spPr>
          <a:xfrm>
            <a:off x="838200" y="1825625"/>
            <a:ext cx="10515600" cy="4351338"/>
          </a:xfrm>
        </p:spPr>
        <p:txBody>
          <a:bodyPr>
            <a:normAutofit fontScale="85000" lnSpcReduction="20000"/>
          </a:bodyPr>
          <a:lstStyle/>
          <a:p>
            <a:r>
              <a:rPr lang="en-US"/>
              <a:t>When user clicks the Admin Link, we need to verify that we have a token in session storage, and if the token in not there in the session storage, redirect the request to login component. (SecuredRoute)</a:t>
            </a:r>
          </a:p>
          <a:p>
            <a:pPr lvl="1"/>
            <a:r>
              <a:rPr lang="en-US"/>
              <a:t>SecuredRoute uses AuthenticatorClient’s isAuthenticated to verify. </a:t>
            </a:r>
          </a:p>
          <a:p>
            <a:pPr lvl="2"/>
            <a:r>
              <a:rPr lang="en-US"/>
              <a:t>If false, the request is redirected to Login Component</a:t>
            </a:r>
          </a:p>
          <a:p>
            <a:pPr lvl="2"/>
            <a:r>
              <a:rPr lang="en-US"/>
              <a:t>If true, the request is allowed for Admin Component.</a:t>
            </a:r>
          </a:p>
          <a:p>
            <a:r>
              <a:rPr lang="en-US"/>
              <a:t>Logging and Token Management (AuthenticatorClient)</a:t>
            </a:r>
          </a:p>
          <a:p>
            <a:pPr lvl="1"/>
            <a:r>
              <a:rPr lang="en-US"/>
              <a:t>On Login Component, user must give username and password, which will be sent to Node API Server</a:t>
            </a:r>
          </a:p>
          <a:p>
            <a:pPr lvl="1"/>
            <a:r>
              <a:rPr lang="en-US"/>
              <a:t>If the username &amp; password is correct, in the response; token will come from the Server</a:t>
            </a:r>
          </a:p>
          <a:p>
            <a:pPr lvl="1"/>
            <a:r>
              <a:rPr lang="en-US"/>
              <a:t>Received token will be stored in the session storage of the browser.</a:t>
            </a:r>
          </a:p>
          <a:p>
            <a:r>
              <a:rPr lang="en-US"/>
              <a:t>Reading and Attaching Token</a:t>
            </a:r>
          </a:p>
          <a:p>
            <a:pPr lvl="1"/>
            <a:r>
              <a:rPr lang="en-US"/>
              <a:t>Whenever the AJAX request is made for api, we must read and attach the token in the request header.</a:t>
            </a:r>
          </a:p>
          <a:p>
            <a:pPr lvl="1"/>
            <a:r>
              <a:rPr lang="en-US"/>
              <a:t>We use AuthenticatorClient to read the token from session storage.</a:t>
            </a:r>
          </a:p>
        </p:txBody>
      </p:sp>
    </p:spTree>
    <p:extLst>
      <p:ext uri="{BB962C8B-B14F-4D97-AF65-F5344CB8AC3E}">
        <p14:creationId xmlns:p14="http://schemas.microsoft.com/office/powerpoint/2010/main" val="156541773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BE862-18C9-4D40-BBB3-D49609AC563B}"/>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C7DDD3CA-F8BF-4CAB-B4A2-09ED5B328D1F}"/>
              </a:ext>
            </a:extLst>
          </p:cNvPr>
          <p:cNvSpPr>
            <a:spLocks noGrp="1"/>
          </p:cNvSpPr>
          <p:nvPr>
            <p:ph idx="1"/>
          </p:nvPr>
        </p:nvSpPr>
        <p:spPr/>
        <p:txBody>
          <a:bodyPr/>
          <a:lstStyle/>
          <a:p>
            <a:r>
              <a:rPr lang="en-US" dirty="0"/>
              <a:t>Complete the CRUD assignment by communicating with the node server running on localhost:8000/</a:t>
            </a:r>
            <a:r>
              <a:rPr lang="en-US" dirty="0" err="1"/>
              <a:t>api</a:t>
            </a:r>
            <a:r>
              <a:rPr lang="en-US" dirty="0"/>
              <a:t>/users.</a:t>
            </a:r>
          </a:p>
          <a:p>
            <a:r>
              <a:rPr lang="en-US" dirty="0"/>
              <a:t>Change the Login Area on </a:t>
            </a:r>
            <a:r>
              <a:rPr lang="en-US" dirty="0" err="1"/>
              <a:t>NavigationComponent</a:t>
            </a:r>
            <a:r>
              <a:rPr lang="en-US" dirty="0"/>
              <a:t> to Logout area when the user is already logged in.</a:t>
            </a:r>
          </a:p>
          <a:p>
            <a:r>
              <a:rPr lang="en-US" dirty="0"/>
              <a:t>Learn about fetch interceptor</a:t>
            </a:r>
          </a:p>
          <a:p>
            <a:r>
              <a:rPr lang="en-US" dirty="0"/>
              <a:t>Learn how to use </a:t>
            </a:r>
            <a:r>
              <a:rPr lang="en-US" b="1" dirty="0"/>
              <a:t>React Final Form</a:t>
            </a:r>
            <a:r>
              <a:rPr lang="en-US" dirty="0"/>
              <a:t> to create Login Component</a:t>
            </a:r>
          </a:p>
        </p:txBody>
      </p:sp>
    </p:spTree>
    <p:extLst>
      <p:ext uri="{BB962C8B-B14F-4D97-AF65-F5344CB8AC3E}">
        <p14:creationId xmlns:p14="http://schemas.microsoft.com/office/powerpoint/2010/main" val="341947592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8C7BB-1CF4-42C1-AC46-DC69C6ADA7C4}"/>
              </a:ext>
            </a:extLst>
          </p:cNvPr>
          <p:cNvSpPr>
            <a:spLocks noGrp="1"/>
          </p:cNvSpPr>
          <p:nvPr>
            <p:ph type="title"/>
          </p:nvPr>
        </p:nvSpPr>
        <p:spPr/>
        <p:txBody>
          <a:bodyPr/>
          <a:lstStyle/>
          <a:p>
            <a:r>
              <a:rPr lang="en-IN" dirty="0"/>
              <a:t>Higher Order Components</a:t>
            </a:r>
            <a:endParaRPr lang="en-US" dirty="0"/>
          </a:p>
        </p:txBody>
      </p:sp>
      <p:sp>
        <p:nvSpPr>
          <p:cNvPr id="3" name="Content Placeholder 2">
            <a:extLst>
              <a:ext uri="{FF2B5EF4-FFF2-40B4-BE49-F238E27FC236}">
                <a16:creationId xmlns:a16="http://schemas.microsoft.com/office/drawing/2014/main" id="{6673B69A-2E88-424D-9A51-D65894E7C876}"/>
              </a:ext>
            </a:extLst>
          </p:cNvPr>
          <p:cNvSpPr>
            <a:spLocks noGrp="1"/>
          </p:cNvSpPr>
          <p:nvPr>
            <p:ph idx="1"/>
          </p:nvPr>
        </p:nvSpPr>
        <p:spPr/>
        <p:txBody>
          <a:bodyPr/>
          <a:lstStyle/>
          <a:p>
            <a:r>
              <a:rPr lang="en-US" dirty="0"/>
              <a:t>A higher-order component (HOC) is an advanced technique in React for reusing component logic. </a:t>
            </a:r>
          </a:p>
          <a:p>
            <a:r>
              <a:rPr lang="en-US" dirty="0"/>
              <a:t>HOCs are not part of the React API, per se. </a:t>
            </a:r>
          </a:p>
          <a:p>
            <a:r>
              <a:rPr lang="en-US" dirty="0"/>
              <a:t>They are a pattern that emerges from </a:t>
            </a:r>
            <a:r>
              <a:rPr lang="en-US" dirty="0" err="1"/>
              <a:t>React’s</a:t>
            </a:r>
            <a:r>
              <a:rPr lang="en-US" dirty="0"/>
              <a:t> compositional nature.</a:t>
            </a:r>
          </a:p>
          <a:p>
            <a:r>
              <a:rPr lang="en-US" dirty="0"/>
              <a:t>A higher-order component is a function that takes a component and returns a new component.</a:t>
            </a:r>
            <a:endParaRPr lang="en-IN" dirty="0"/>
          </a:p>
          <a:p>
            <a:r>
              <a:rPr lang="en-US" b="1" dirty="0"/>
              <a:t>Use HOCs For Cross-Cutting Concerns</a:t>
            </a:r>
          </a:p>
        </p:txBody>
      </p:sp>
    </p:spTree>
    <p:extLst>
      <p:ext uri="{BB962C8B-B14F-4D97-AF65-F5344CB8AC3E}">
        <p14:creationId xmlns:p14="http://schemas.microsoft.com/office/powerpoint/2010/main" val="64821801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ED43D-DECE-4F2A-AFDE-FFDED99BDFE9}"/>
              </a:ext>
            </a:extLst>
          </p:cNvPr>
          <p:cNvSpPr>
            <a:spLocks noGrp="1"/>
          </p:cNvSpPr>
          <p:nvPr>
            <p:ph type="title"/>
          </p:nvPr>
        </p:nvSpPr>
        <p:spPr/>
        <p:txBody>
          <a:bodyPr/>
          <a:lstStyle/>
          <a:p>
            <a:r>
              <a:rPr lang="en-US" dirty="0"/>
              <a:t>Redux</a:t>
            </a:r>
          </a:p>
        </p:txBody>
      </p:sp>
      <p:sp>
        <p:nvSpPr>
          <p:cNvPr id="3" name="Content Placeholder 2">
            <a:extLst>
              <a:ext uri="{FF2B5EF4-FFF2-40B4-BE49-F238E27FC236}">
                <a16:creationId xmlns:a16="http://schemas.microsoft.com/office/drawing/2014/main" id="{E9AEBCE0-D90C-4DF6-8BEF-CE2598C9ED3B}"/>
              </a:ext>
            </a:extLst>
          </p:cNvPr>
          <p:cNvSpPr>
            <a:spLocks noGrp="1"/>
          </p:cNvSpPr>
          <p:nvPr>
            <p:ph idx="1"/>
          </p:nvPr>
        </p:nvSpPr>
        <p:spPr/>
        <p:txBody>
          <a:bodyPr/>
          <a:lstStyle/>
          <a:p>
            <a:r>
              <a:rPr lang="en-US" dirty="0"/>
              <a:t>Redux is a pattern and library for managing and updating application state, using events called "actions". </a:t>
            </a:r>
          </a:p>
          <a:p>
            <a:r>
              <a:rPr lang="en-US" dirty="0"/>
              <a:t>It serves as a centralized store for state that needs to be used across your entire application, with rules ensuring that the state can only be updated in a predictable fashion.</a:t>
            </a:r>
          </a:p>
          <a:p>
            <a:r>
              <a:rPr lang="en-US" b="1" i="0" dirty="0">
                <a:solidFill>
                  <a:srgbClr val="1C1E21"/>
                </a:solidFill>
                <a:effectLst/>
                <a:latin typeface="system-ui"/>
              </a:rPr>
              <a:t>The patterns and tools provided by Redux make it easier to understand when, where, why, and how the state in your application is being updated, and how your application logic will behave when those changes occur</a:t>
            </a:r>
            <a:r>
              <a:rPr lang="en-US" b="0" i="0" dirty="0">
                <a:solidFill>
                  <a:srgbClr val="1C1E21"/>
                </a:solidFill>
                <a:effectLst/>
                <a:latin typeface="system-ui"/>
              </a:rPr>
              <a:t>. </a:t>
            </a:r>
            <a:endParaRPr lang="en-US" dirty="0"/>
          </a:p>
        </p:txBody>
      </p:sp>
    </p:spTree>
    <p:extLst>
      <p:ext uri="{BB962C8B-B14F-4D97-AF65-F5344CB8AC3E}">
        <p14:creationId xmlns:p14="http://schemas.microsoft.com/office/powerpoint/2010/main" val="39232533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4794F-CF93-49CF-B5D1-912890A10C0A}"/>
              </a:ext>
            </a:extLst>
          </p:cNvPr>
          <p:cNvSpPr>
            <a:spLocks noGrp="1"/>
          </p:cNvSpPr>
          <p:nvPr>
            <p:ph type="title"/>
          </p:nvPr>
        </p:nvSpPr>
        <p:spPr/>
        <p:txBody>
          <a:bodyPr/>
          <a:lstStyle/>
          <a:p>
            <a:r>
              <a:rPr lang="en-US" dirty="0"/>
              <a:t>When Should I Use Redux?</a:t>
            </a:r>
          </a:p>
        </p:txBody>
      </p:sp>
      <p:sp>
        <p:nvSpPr>
          <p:cNvPr id="3" name="Content Placeholder 2">
            <a:extLst>
              <a:ext uri="{FF2B5EF4-FFF2-40B4-BE49-F238E27FC236}">
                <a16:creationId xmlns:a16="http://schemas.microsoft.com/office/drawing/2014/main" id="{C366AA4D-57C4-459C-BB98-BE7353DCF5E1}"/>
              </a:ext>
            </a:extLst>
          </p:cNvPr>
          <p:cNvSpPr>
            <a:spLocks noGrp="1"/>
          </p:cNvSpPr>
          <p:nvPr>
            <p:ph idx="1"/>
          </p:nvPr>
        </p:nvSpPr>
        <p:spPr/>
        <p:txBody>
          <a:bodyPr>
            <a:normAutofit fontScale="92500" lnSpcReduction="20000"/>
          </a:bodyPr>
          <a:lstStyle/>
          <a:p>
            <a:r>
              <a:rPr lang="en-US" dirty="0"/>
              <a:t>Redux helps you deal with shared state management, but like any tool, it has tradeoffs. There are more concepts to learn, and more code to write. It also adds some indirection to your code and asks you to follow certain restrictions. It's a trade-off between short term and long-term productivity.</a:t>
            </a:r>
          </a:p>
          <a:p>
            <a:r>
              <a:rPr lang="en-US" dirty="0"/>
              <a:t>Redux is more useful when:</a:t>
            </a:r>
          </a:p>
          <a:p>
            <a:pPr lvl="1"/>
            <a:r>
              <a:rPr lang="en-US" dirty="0"/>
              <a:t>You have large amounts of application state that are needed in many places in the app</a:t>
            </a:r>
          </a:p>
          <a:p>
            <a:pPr lvl="1"/>
            <a:r>
              <a:rPr lang="en-US" dirty="0"/>
              <a:t>The app state is updated frequently over time</a:t>
            </a:r>
          </a:p>
          <a:p>
            <a:pPr lvl="1"/>
            <a:r>
              <a:rPr lang="en-US" dirty="0"/>
              <a:t>The logic to update that state may be complex</a:t>
            </a:r>
          </a:p>
          <a:p>
            <a:pPr lvl="1"/>
            <a:r>
              <a:rPr lang="en-US" dirty="0"/>
              <a:t>The app has a medium or large-sized codebase, and might be worked on by many people</a:t>
            </a:r>
          </a:p>
          <a:p>
            <a:pPr marL="0" indent="0" algn="ctr">
              <a:buNone/>
            </a:pPr>
            <a:r>
              <a:rPr lang="en-US" b="1" dirty="0"/>
              <a:t>Not all apps need Redux. Take some time to think about the kind of app you're building and decide what tools would be best to help solve the problems you're working on.</a:t>
            </a:r>
          </a:p>
        </p:txBody>
      </p:sp>
    </p:spTree>
    <p:extLst>
      <p:ext uri="{BB962C8B-B14F-4D97-AF65-F5344CB8AC3E}">
        <p14:creationId xmlns:p14="http://schemas.microsoft.com/office/powerpoint/2010/main" val="185909865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8DBB250-DF14-42B3-ADF8-DC4BA0CE9C52}"/>
              </a:ext>
            </a:extLst>
          </p:cNvPr>
          <p:cNvSpPr/>
          <p:nvPr/>
        </p:nvSpPr>
        <p:spPr>
          <a:xfrm>
            <a:off x="9027622" y="1358500"/>
            <a:ext cx="2435606" cy="23109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dirty="0"/>
          </a:p>
        </p:txBody>
      </p:sp>
      <p:sp>
        <p:nvSpPr>
          <p:cNvPr id="4" name="TextBox 3">
            <a:extLst>
              <a:ext uri="{FF2B5EF4-FFF2-40B4-BE49-F238E27FC236}">
                <a16:creationId xmlns:a16="http://schemas.microsoft.com/office/drawing/2014/main" id="{1AFB1080-69D8-4DBF-85D6-A3C3663A9A35}"/>
              </a:ext>
            </a:extLst>
          </p:cNvPr>
          <p:cNvSpPr txBox="1"/>
          <p:nvPr/>
        </p:nvSpPr>
        <p:spPr>
          <a:xfrm>
            <a:off x="9177253" y="2383736"/>
            <a:ext cx="2128056" cy="98488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IN" sz="1200" b="1" dirty="0"/>
          </a:p>
          <a:p>
            <a:pPr algn="ctr"/>
            <a:r>
              <a:rPr lang="en-IN" b="1" dirty="0"/>
              <a:t>REDUX STORE</a:t>
            </a:r>
          </a:p>
          <a:p>
            <a:pPr algn="ctr"/>
            <a:r>
              <a:rPr lang="en-IN" sz="1400" dirty="0"/>
              <a:t>Application State</a:t>
            </a:r>
          </a:p>
          <a:p>
            <a:pPr algn="ctr"/>
            <a:endParaRPr lang="en-IN" sz="1200" dirty="0"/>
          </a:p>
        </p:txBody>
      </p:sp>
      <p:sp>
        <p:nvSpPr>
          <p:cNvPr id="5" name="Rectangle: Rounded Corners 4">
            <a:extLst>
              <a:ext uri="{FF2B5EF4-FFF2-40B4-BE49-F238E27FC236}">
                <a16:creationId xmlns:a16="http://schemas.microsoft.com/office/drawing/2014/main" id="{357FF847-0184-4997-A6A3-A848575A1D71}"/>
              </a:ext>
            </a:extLst>
          </p:cNvPr>
          <p:cNvSpPr/>
          <p:nvPr/>
        </p:nvSpPr>
        <p:spPr>
          <a:xfrm>
            <a:off x="9318567" y="2073394"/>
            <a:ext cx="1867594" cy="507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ROOT REDUCER</a:t>
            </a:r>
          </a:p>
        </p:txBody>
      </p:sp>
      <p:sp>
        <p:nvSpPr>
          <p:cNvPr id="6" name="Rectangle: Rounded Corners 5">
            <a:extLst>
              <a:ext uri="{FF2B5EF4-FFF2-40B4-BE49-F238E27FC236}">
                <a16:creationId xmlns:a16="http://schemas.microsoft.com/office/drawing/2014/main" id="{65895E40-F660-4E04-AAEE-81E4852E5448}"/>
              </a:ext>
            </a:extLst>
          </p:cNvPr>
          <p:cNvSpPr/>
          <p:nvPr/>
        </p:nvSpPr>
        <p:spPr>
          <a:xfrm>
            <a:off x="9412779" y="1643902"/>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R1</a:t>
            </a:r>
          </a:p>
        </p:txBody>
      </p:sp>
      <p:sp>
        <p:nvSpPr>
          <p:cNvPr id="7" name="Rectangle: Rounded Corners 6">
            <a:extLst>
              <a:ext uri="{FF2B5EF4-FFF2-40B4-BE49-F238E27FC236}">
                <a16:creationId xmlns:a16="http://schemas.microsoft.com/office/drawing/2014/main" id="{7F1C4174-0187-43C9-9172-4095C700BFEF}"/>
              </a:ext>
            </a:extLst>
          </p:cNvPr>
          <p:cNvSpPr/>
          <p:nvPr/>
        </p:nvSpPr>
        <p:spPr>
          <a:xfrm>
            <a:off x="10011294" y="1638360"/>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R2</a:t>
            </a:r>
          </a:p>
        </p:txBody>
      </p:sp>
      <p:sp>
        <p:nvSpPr>
          <p:cNvPr id="8" name="Rectangle: Rounded Corners 7">
            <a:extLst>
              <a:ext uri="{FF2B5EF4-FFF2-40B4-BE49-F238E27FC236}">
                <a16:creationId xmlns:a16="http://schemas.microsoft.com/office/drawing/2014/main" id="{77CAB8F4-6A22-424F-AC4A-486481D14FB4}"/>
              </a:ext>
            </a:extLst>
          </p:cNvPr>
          <p:cNvSpPr/>
          <p:nvPr/>
        </p:nvSpPr>
        <p:spPr>
          <a:xfrm>
            <a:off x="10609809" y="1627276"/>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R3</a:t>
            </a:r>
          </a:p>
        </p:txBody>
      </p:sp>
      <p:sp>
        <p:nvSpPr>
          <p:cNvPr id="10" name="TextBox 9">
            <a:extLst>
              <a:ext uri="{FF2B5EF4-FFF2-40B4-BE49-F238E27FC236}">
                <a16:creationId xmlns:a16="http://schemas.microsoft.com/office/drawing/2014/main" id="{A34C9603-2A61-4F6C-8A63-AA47CCD06A6E}"/>
              </a:ext>
            </a:extLst>
          </p:cNvPr>
          <p:cNvSpPr txBox="1"/>
          <p:nvPr/>
        </p:nvSpPr>
        <p:spPr>
          <a:xfrm>
            <a:off x="617913" y="3836200"/>
            <a:ext cx="1867594" cy="166199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IN" b="1" dirty="0"/>
              <a:t>ACTION OBJECT</a:t>
            </a:r>
          </a:p>
          <a:p>
            <a:pPr algn="ctr"/>
            <a:r>
              <a:rPr lang="en-IN" sz="1400" dirty="0"/>
              <a:t>Plain JavaScript Object</a:t>
            </a:r>
          </a:p>
          <a:p>
            <a:pPr algn="ctr"/>
            <a:endParaRPr lang="en-IN" sz="1400" dirty="0"/>
          </a:p>
          <a:p>
            <a:r>
              <a:rPr lang="en-IN" sz="1400" dirty="0"/>
              <a:t>{</a:t>
            </a:r>
          </a:p>
          <a:p>
            <a:pPr>
              <a:tabLst>
                <a:tab pos="182563" algn="l"/>
              </a:tabLst>
            </a:pPr>
            <a:r>
              <a:rPr lang="en-IN" sz="1400" dirty="0"/>
              <a:t>	type: </a:t>
            </a:r>
            <a:r>
              <a:rPr lang="en-IN" sz="1400" dirty="0" err="1"/>
              <a:t>ActionType</a:t>
            </a:r>
            <a:r>
              <a:rPr lang="en-IN" sz="1400" dirty="0"/>
              <a:t>,</a:t>
            </a:r>
          </a:p>
          <a:p>
            <a:pPr>
              <a:tabLst>
                <a:tab pos="182563" algn="l"/>
              </a:tabLst>
            </a:pPr>
            <a:r>
              <a:rPr lang="en-IN" sz="1400" dirty="0"/>
              <a:t>	payload: data</a:t>
            </a:r>
          </a:p>
          <a:p>
            <a:r>
              <a:rPr lang="en-IN" sz="1400" dirty="0"/>
              <a:t>}</a:t>
            </a:r>
            <a:endParaRPr lang="en-IN" sz="1200" dirty="0"/>
          </a:p>
        </p:txBody>
      </p:sp>
      <p:sp>
        <p:nvSpPr>
          <p:cNvPr id="11" name="TextBox 10">
            <a:extLst>
              <a:ext uri="{FF2B5EF4-FFF2-40B4-BE49-F238E27FC236}">
                <a16:creationId xmlns:a16="http://schemas.microsoft.com/office/drawing/2014/main" id="{D74870DD-BDB0-4F0C-9E9C-A2D712692F7B}"/>
              </a:ext>
            </a:extLst>
          </p:cNvPr>
          <p:cNvSpPr txBox="1"/>
          <p:nvPr/>
        </p:nvSpPr>
        <p:spPr>
          <a:xfrm>
            <a:off x="1022465" y="224444"/>
            <a:ext cx="215299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TYPE</a:t>
            </a:r>
          </a:p>
          <a:p>
            <a:pPr algn="ctr"/>
            <a:r>
              <a:rPr lang="en-IN" sz="1400" dirty="0"/>
              <a:t>Constants (string / symbol)</a:t>
            </a:r>
            <a:endParaRPr lang="en-IN" sz="1200" dirty="0"/>
          </a:p>
        </p:txBody>
      </p:sp>
      <p:sp>
        <p:nvSpPr>
          <p:cNvPr id="12" name="TextBox 11">
            <a:extLst>
              <a:ext uri="{FF2B5EF4-FFF2-40B4-BE49-F238E27FC236}">
                <a16:creationId xmlns:a16="http://schemas.microsoft.com/office/drawing/2014/main" id="{98E42FE2-A8D6-473C-9248-D61EA45649B0}"/>
              </a:ext>
            </a:extLst>
          </p:cNvPr>
          <p:cNvSpPr txBox="1"/>
          <p:nvPr/>
        </p:nvSpPr>
        <p:spPr>
          <a:xfrm>
            <a:off x="617913" y="2006138"/>
            <a:ext cx="1867594" cy="10156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CREATOR</a:t>
            </a:r>
          </a:p>
          <a:p>
            <a:pPr algn="ctr"/>
            <a:r>
              <a:rPr lang="en-IN" sz="1400" dirty="0"/>
              <a:t>A function which creates and returns an </a:t>
            </a:r>
            <a:r>
              <a:rPr lang="en-IN" sz="1400" b="1" dirty="0"/>
              <a:t>Action </a:t>
            </a:r>
            <a:r>
              <a:rPr lang="en-IN" sz="1400" dirty="0"/>
              <a:t>object</a:t>
            </a:r>
            <a:endParaRPr lang="en-IN" sz="1200" dirty="0"/>
          </a:p>
        </p:txBody>
      </p:sp>
      <p:cxnSp>
        <p:nvCxnSpPr>
          <p:cNvPr id="13" name="Straight Arrow Connector 12">
            <a:extLst>
              <a:ext uri="{FF2B5EF4-FFF2-40B4-BE49-F238E27FC236}">
                <a16:creationId xmlns:a16="http://schemas.microsoft.com/office/drawing/2014/main" id="{47BAB8DE-6317-4598-B7E1-CC96A9EEEF57}"/>
              </a:ext>
            </a:extLst>
          </p:cNvPr>
          <p:cNvCxnSpPr/>
          <p:nvPr/>
        </p:nvCxnSpPr>
        <p:spPr>
          <a:xfrm>
            <a:off x="1551710" y="3021801"/>
            <a:ext cx="0" cy="8143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F177F88-A602-458F-9FC9-9CFC09D32877}"/>
              </a:ext>
            </a:extLst>
          </p:cNvPr>
          <p:cNvCxnSpPr/>
          <p:nvPr/>
        </p:nvCxnSpPr>
        <p:spPr>
          <a:xfrm flipV="1">
            <a:off x="1551710" y="809219"/>
            <a:ext cx="547254" cy="1196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809625E-97D4-4B82-B4CC-0C82E9796571}"/>
              </a:ext>
            </a:extLst>
          </p:cNvPr>
          <p:cNvSpPr txBox="1"/>
          <p:nvPr/>
        </p:nvSpPr>
        <p:spPr>
          <a:xfrm>
            <a:off x="318656" y="1122445"/>
            <a:ext cx="1532312" cy="646331"/>
          </a:xfrm>
          <a:prstGeom prst="rect">
            <a:avLst/>
          </a:prstGeom>
          <a:noFill/>
        </p:spPr>
        <p:txBody>
          <a:bodyPr wrap="square" rtlCol="0">
            <a:spAutoFit/>
          </a:bodyPr>
          <a:lstStyle/>
          <a:p>
            <a:r>
              <a:rPr lang="en-IN" sz="1200" b="1" dirty="0"/>
              <a:t>Will use action types to create an action object</a:t>
            </a:r>
          </a:p>
        </p:txBody>
      </p:sp>
      <p:cxnSp>
        <p:nvCxnSpPr>
          <p:cNvPr id="16" name="Straight Arrow Connector 15">
            <a:extLst>
              <a:ext uri="{FF2B5EF4-FFF2-40B4-BE49-F238E27FC236}">
                <a16:creationId xmlns:a16="http://schemas.microsoft.com/office/drawing/2014/main" id="{FBF0DC6F-22C3-4520-B551-F601B11CD713}"/>
              </a:ext>
            </a:extLst>
          </p:cNvPr>
          <p:cNvCxnSpPr/>
          <p:nvPr/>
        </p:nvCxnSpPr>
        <p:spPr>
          <a:xfrm flipH="1" flipV="1">
            <a:off x="3175462" y="516832"/>
            <a:ext cx="7069963" cy="8416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26B7EF5-FE60-4932-A991-D54E3C4D1971}"/>
              </a:ext>
            </a:extLst>
          </p:cNvPr>
          <p:cNvSpPr txBox="1"/>
          <p:nvPr/>
        </p:nvSpPr>
        <p:spPr>
          <a:xfrm>
            <a:off x="5425440" y="162888"/>
            <a:ext cx="2646217" cy="646331"/>
          </a:xfrm>
          <a:prstGeom prst="rect">
            <a:avLst/>
          </a:prstGeom>
          <a:noFill/>
        </p:spPr>
        <p:txBody>
          <a:bodyPr wrap="square" rtlCol="0">
            <a:spAutoFit/>
          </a:bodyPr>
          <a:lstStyle/>
          <a:p>
            <a:r>
              <a:rPr lang="en-IN" sz="1200" b="1" dirty="0"/>
              <a:t>Will use the action types to identify an action which is dispatched, to do a specific operation on Store State</a:t>
            </a:r>
          </a:p>
        </p:txBody>
      </p:sp>
      <p:sp>
        <p:nvSpPr>
          <p:cNvPr id="20" name="Rectangle 19">
            <a:extLst>
              <a:ext uri="{FF2B5EF4-FFF2-40B4-BE49-F238E27FC236}">
                <a16:creationId xmlns:a16="http://schemas.microsoft.com/office/drawing/2014/main" id="{C796D7ED-EFB0-4985-8883-6C2414386368}"/>
              </a:ext>
            </a:extLst>
          </p:cNvPr>
          <p:cNvSpPr/>
          <p:nvPr/>
        </p:nvSpPr>
        <p:spPr>
          <a:xfrm>
            <a:off x="4292138" y="4592955"/>
            <a:ext cx="3607724" cy="1798320"/>
          </a:xfrm>
          <a:prstGeom prst="rect">
            <a:avLst/>
          </a:prstGeom>
        </p:spPr>
        <p:style>
          <a:lnRef idx="2">
            <a:schemeClr val="dk1"/>
          </a:lnRef>
          <a:fillRef idx="1">
            <a:schemeClr val="lt1"/>
          </a:fillRef>
          <a:effectRef idx="0">
            <a:schemeClr val="dk1"/>
          </a:effectRef>
          <a:fontRef idx="minor">
            <a:schemeClr val="dk1"/>
          </a:fontRef>
        </p:style>
        <p:txBody>
          <a:bodyPr rtlCol="0" anchor="t" anchorCtr="0"/>
          <a:lstStyle/>
          <a:p>
            <a:pPr algn="ctr"/>
            <a:r>
              <a:rPr lang="en-IN" b="1" dirty="0"/>
              <a:t>CONTAINER COMPONENT</a:t>
            </a:r>
          </a:p>
        </p:txBody>
      </p:sp>
      <p:cxnSp>
        <p:nvCxnSpPr>
          <p:cNvPr id="21" name="Connector: Elbow 20">
            <a:extLst>
              <a:ext uri="{FF2B5EF4-FFF2-40B4-BE49-F238E27FC236}">
                <a16:creationId xmlns:a16="http://schemas.microsoft.com/office/drawing/2014/main" id="{7DB6E545-A781-44B7-A9AD-09723413F2E1}"/>
              </a:ext>
            </a:extLst>
          </p:cNvPr>
          <p:cNvCxnSpPr>
            <a:cxnSpLocks/>
          </p:cNvCxnSpPr>
          <p:nvPr/>
        </p:nvCxnSpPr>
        <p:spPr>
          <a:xfrm rot="5400000" flipH="1" flipV="1">
            <a:off x="7352936" y="2415273"/>
            <a:ext cx="4285938" cy="3192085"/>
          </a:xfrm>
          <a:prstGeom prst="bentConnector4">
            <a:avLst>
              <a:gd name="adj1" fmla="val 962"/>
              <a:gd name="adj2" fmla="val 12297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2" name="TextBox 21">
            <a:extLst>
              <a:ext uri="{FF2B5EF4-FFF2-40B4-BE49-F238E27FC236}">
                <a16:creationId xmlns:a16="http://schemas.microsoft.com/office/drawing/2014/main" id="{AF1C7DE5-A6ED-4E41-9862-7EA9311CC0D4}"/>
              </a:ext>
            </a:extLst>
          </p:cNvPr>
          <p:cNvSpPr txBox="1"/>
          <p:nvPr/>
        </p:nvSpPr>
        <p:spPr>
          <a:xfrm>
            <a:off x="8525090" y="6149674"/>
            <a:ext cx="2566857" cy="369332"/>
          </a:xfrm>
          <a:prstGeom prst="rect">
            <a:avLst/>
          </a:prstGeom>
          <a:noFill/>
        </p:spPr>
        <p:txBody>
          <a:bodyPr wrap="none" rtlCol="0">
            <a:spAutoFit/>
          </a:bodyPr>
          <a:lstStyle/>
          <a:p>
            <a:r>
              <a:rPr lang="en-IN" dirty="0"/>
              <a:t>Connection to Reducer(s)</a:t>
            </a:r>
          </a:p>
        </p:txBody>
      </p:sp>
      <p:cxnSp>
        <p:nvCxnSpPr>
          <p:cNvPr id="23" name="Connector: Elbow 22">
            <a:extLst>
              <a:ext uri="{FF2B5EF4-FFF2-40B4-BE49-F238E27FC236}">
                <a16:creationId xmlns:a16="http://schemas.microsoft.com/office/drawing/2014/main" id="{31AC496F-159C-4CDB-A15B-5A090E8041C9}"/>
              </a:ext>
            </a:extLst>
          </p:cNvPr>
          <p:cNvCxnSpPr>
            <a:cxnSpLocks/>
          </p:cNvCxnSpPr>
          <p:nvPr/>
        </p:nvCxnSpPr>
        <p:spPr>
          <a:xfrm rot="10800000">
            <a:off x="604138" y="2557079"/>
            <a:ext cx="3684897" cy="3589948"/>
          </a:xfrm>
          <a:prstGeom prst="bentConnector3">
            <a:avLst>
              <a:gd name="adj1" fmla="val 11229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4" name="TextBox 23">
            <a:extLst>
              <a:ext uri="{FF2B5EF4-FFF2-40B4-BE49-F238E27FC236}">
                <a16:creationId xmlns:a16="http://schemas.microsoft.com/office/drawing/2014/main" id="{2F7D397D-780C-44D8-A0F2-07FD97C47D77}"/>
              </a:ext>
            </a:extLst>
          </p:cNvPr>
          <p:cNvSpPr txBox="1"/>
          <p:nvPr/>
        </p:nvSpPr>
        <p:spPr>
          <a:xfrm>
            <a:off x="696019" y="6168509"/>
            <a:ext cx="3151825" cy="369332"/>
          </a:xfrm>
          <a:prstGeom prst="rect">
            <a:avLst/>
          </a:prstGeom>
          <a:noFill/>
        </p:spPr>
        <p:txBody>
          <a:bodyPr wrap="none" rtlCol="0">
            <a:spAutoFit/>
          </a:bodyPr>
          <a:lstStyle/>
          <a:p>
            <a:r>
              <a:rPr lang="en-IN" dirty="0"/>
              <a:t>Connection to Action Creator(s)</a:t>
            </a:r>
          </a:p>
        </p:txBody>
      </p:sp>
      <p:cxnSp>
        <p:nvCxnSpPr>
          <p:cNvPr id="25" name="Connector: Elbow 24">
            <a:extLst>
              <a:ext uri="{FF2B5EF4-FFF2-40B4-BE49-F238E27FC236}">
                <a16:creationId xmlns:a16="http://schemas.microsoft.com/office/drawing/2014/main" id="{35CBA055-C86E-4394-AEE3-2931EA4DF660}"/>
              </a:ext>
            </a:extLst>
          </p:cNvPr>
          <p:cNvCxnSpPr>
            <a:cxnSpLocks/>
            <a:stCxn id="9" idx="2"/>
            <a:endCxn id="20" idx="3"/>
          </p:cNvCxnSpPr>
          <p:nvPr/>
        </p:nvCxnSpPr>
        <p:spPr>
          <a:xfrm rot="5400000">
            <a:off x="8161306" y="3407995"/>
            <a:ext cx="1822677" cy="2345563"/>
          </a:xfrm>
          <a:prstGeom prst="bentConnector2">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6" name="TextBox 23">
            <a:extLst>
              <a:ext uri="{FF2B5EF4-FFF2-40B4-BE49-F238E27FC236}">
                <a16:creationId xmlns:a16="http://schemas.microsoft.com/office/drawing/2014/main" id="{7C3B285D-5C16-474B-83EE-57D7EC7F7E89}"/>
              </a:ext>
            </a:extLst>
          </p:cNvPr>
          <p:cNvSpPr txBox="1"/>
          <p:nvPr/>
        </p:nvSpPr>
        <p:spPr>
          <a:xfrm>
            <a:off x="8573595" y="4835951"/>
            <a:ext cx="111819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Data Flow</a:t>
            </a:r>
          </a:p>
        </p:txBody>
      </p:sp>
      <p:cxnSp>
        <p:nvCxnSpPr>
          <p:cNvPr id="29" name="Connector: Elbow 28">
            <a:extLst>
              <a:ext uri="{FF2B5EF4-FFF2-40B4-BE49-F238E27FC236}">
                <a16:creationId xmlns:a16="http://schemas.microsoft.com/office/drawing/2014/main" id="{DFA5C8B2-17AE-4936-B4DA-0F6F32B78823}"/>
              </a:ext>
            </a:extLst>
          </p:cNvPr>
          <p:cNvCxnSpPr>
            <a:cxnSpLocks/>
          </p:cNvCxnSpPr>
          <p:nvPr/>
        </p:nvCxnSpPr>
        <p:spPr>
          <a:xfrm rot="10800000" flipH="1">
            <a:off x="4292138" y="1868345"/>
            <a:ext cx="4780506" cy="3623770"/>
          </a:xfrm>
          <a:prstGeom prst="bentConnector3">
            <a:avLst>
              <a:gd name="adj1" fmla="val -32477"/>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E371A36-2050-4C78-95AB-DCE0AEC98951}"/>
              </a:ext>
            </a:extLst>
          </p:cNvPr>
          <p:cNvSpPr txBox="1"/>
          <p:nvPr/>
        </p:nvSpPr>
        <p:spPr>
          <a:xfrm>
            <a:off x="3041523" y="4800381"/>
            <a:ext cx="1046953" cy="646331"/>
          </a:xfrm>
          <a:prstGeom prst="rect">
            <a:avLst/>
          </a:prstGeom>
          <a:noFill/>
        </p:spPr>
        <p:txBody>
          <a:bodyPr wrap="none" rtlCol="0">
            <a:spAutoFit/>
          </a:bodyPr>
          <a:lstStyle/>
          <a:p>
            <a:pPr algn="ctr"/>
            <a:r>
              <a:rPr lang="en-IN" dirty="0"/>
              <a:t>Dispatch </a:t>
            </a:r>
          </a:p>
          <a:p>
            <a:pPr algn="ctr"/>
            <a:r>
              <a:rPr lang="en-IN" dirty="0"/>
              <a:t>Action</a:t>
            </a:r>
          </a:p>
        </p:txBody>
      </p:sp>
      <p:sp>
        <p:nvSpPr>
          <p:cNvPr id="31" name="Rectangle: Rounded Corners 30">
            <a:extLst>
              <a:ext uri="{FF2B5EF4-FFF2-40B4-BE49-F238E27FC236}">
                <a16:creationId xmlns:a16="http://schemas.microsoft.com/office/drawing/2014/main" id="{4155FCF2-6783-413D-9DFA-383CC9BEF53E}"/>
              </a:ext>
            </a:extLst>
          </p:cNvPr>
          <p:cNvSpPr/>
          <p:nvPr/>
        </p:nvSpPr>
        <p:spPr>
          <a:xfrm>
            <a:off x="4495800" y="4972050"/>
            <a:ext cx="3200400" cy="1314450"/>
          </a:xfrm>
          <a:prstGeom prst="roundRect">
            <a:avLst/>
          </a:prstGeom>
        </p:spPr>
        <p:style>
          <a:lnRef idx="2">
            <a:schemeClr val="accent1"/>
          </a:lnRef>
          <a:fillRef idx="1">
            <a:schemeClr val="lt1"/>
          </a:fillRef>
          <a:effectRef idx="0">
            <a:schemeClr val="accent1"/>
          </a:effectRef>
          <a:fontRef idx="minor">
            <a:schemeClr val="dk1"/>
          </a:fontRef>
        </p:style>
        <p:txBody>
          <a:bodyPr rtlCol="0" anchor="t" anchorCtr="0"/>
          <a:lstStyle/>
          <a:p>
            <a:pPr algn="ctr"/>
            <a:r>
              <a:rPr lang="en-IN" sz="1600" dirty="0"/>
              <a:t>PRESENTATIONAL COMPONENT (s)</a:t>
            </a:r>
          </a:p>
        </p:txBody>
      </p:sp>
      <p:sp>
        <p:nvSpPr>
          <p:cNvPr id="32" name="Rectangle: Rounded Corners 31">
            <a:extLst>
              <a:ext uri="{FF2B5EF4-FFF2-40B4-BE49-F238E27FC236}">
                <a16:creationId xmlns:a16="http://schemas.microsoft.com/office/drawing/2014/main" id="{4D5C9A83-0576-4480-8F32-7281ED6C3CA1}"/>
              </a:ext>
            </a:extLst>
          </p:cNvPr>
          <p:cNvSpPr/>
          <p:nvPr/>
        </p:nvSpPr>
        <p:spPr>
          <a:xfrm>
            <a:off x="4591050" y="5585052"/>
            <a:ext cx="612377" cy="56923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33" name="Rectangle: Rounded Corners 32">
            <a:extLst>
              <a:ext uri="{FF2B5EF4-FFF2-40B4-BE49-F238E27FC236}">
                <a16:creationId xmlns:a16="http://schemas.microsoft.com/office/drawing/2014/main" id="{5E2895AB-3457-4B57-9B4B-D7CB2C42454E}"/>
              </a:ext>
            </a:extLst>
          </p:cNvPr>
          <p:cNvSpPr/>
          <p:nvPr/>
        </p:nvSpPr>
        <p:spPr>
          <a:xfrm>
            <a:off x="5407089" y="5577795"/>
            <a:ext cx="612377" cy="56923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34" name="Rectangle: Rounded Corners 33">
            <a:extLst>
              <a:ext uri="{FF2B5EF4-FFF2-40B4-BE49-F238E27FC236}">
                <a16:creationId xmlns:a16="http://schemas.microsoft.com/office/drawing/2014/main" id="{9F6C5B10-2D09-4A87-A863-E89917B95207}"/>
              </a:ext>
            </a:extLst>
          </p:cNvPr>
          <p:cNvSpPr/>
          <p:nvPr/>
        </p:nvSpPr>
        <p:spPr>
          <a:xfrm>
            <a:off x="6201005" y="5585052"/>
            <a:ext cx="612377" cy="5692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35" name="Rectangle: Rounded Corners 34">
            <a:extLst>
              <a:ext uri="{FF2B5EF4-FFF2-40B4-BE49-F238E27FC236}">
                <a16:creationId xmlns:a16="http://schemas.microsoft.com/office/drawing/2014/main" id="{32FB85F3-1805-44F7-B675-E057D4137478}"/>
              </a:ext>
            </a:extLst>
          </p:cNvPr>
          <p:cNvSpPr/>
          <p:nvPr/>
        </p:nvSpPr>
        <p:spPr>
          <a:xfrm>
            <a:off x="6985539" y="5577795"/>
            <a:ext cx="612377" cy="56923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36" name="TextBox 35">
            <a:extLst>
              <a:ext uri="{FF2B5EF4-FFF2-40B4-BE49-F238E27FC236}">
                <a16:creationId xmlns:a16="http://schemas.microsoft.com/office/drawing/2014/main" id="{252F13F5-560D-408B-88E9-D98ED56C0089}"/>
              </a:ext>
            </a:extLst>
          </p:cNvPr>
          <p:cNvSpPr txBox="1"/>
          <p:nvPr/>
        </p:nvSpPr>
        <p:spPr>
          <a:xfrm>
            <a:off x="1022465" y="216612"/>
            <a:ext cx="301686" cy="369332"/>
          </a:xfrm>
          <a:prstGeom prst="rect">
            <a:avLst/>
          </a:prstGeom>
          <a:noFill/>
        </p:spPr>
        <p:txBody>
          <a:bodyPr wrap="none" rtlCol="0">
            <a:spAutoFit/>
          </a:bodyPr>
          <a:lstStyle/>
          <a:p>
            <a:r>
              <a:rPr lang="en-IN" b="1" dirty="0">
                <a:solidFill>
                  <a:srgbClr val="FF0000"/>
                </a:solidFill>
              </a:rPr>
              <a:t>1</a:t>
            </a:r>
          </a:p>
        </p:txBody>
      </p:sp>
      <p:sp>
        <p:nvSpPr>
          <p:cNvPr id="37" name="TextBox 36">
            <a:extLst>
              <a:ext uri="{FF2B5EF4-FFF2-40B4-BE49-F238E27FC236}">
                <a16:creationId xmlns:a16="http://schemas.microsoft.com/office/drawing/2014/main" id="{C88A2301-8564-46BF-8CA7-FD7B3022A19E}"/>
              </a:ext>
            </a:extLst>
          </p:cNvPr>
          <p:cNvSpPr txBox="1"/>
          <p:nvPr/>
        </p:nvSpPr>
        <p:spPr>
          <a:xfrm>
            <a:off x="309151" y="2070378"/>
            <a:ext cx="301686" cy="369332"/>
          </a:xfrm>
          <a:prstGeom prst="rect">
            <a:avLst/>
          </a:prstGeom>
          <a:noFill/>
        </p:spPr>
        <p:txBody>
          <a:bodyPr wrap="none" rtlCol="0">
            <a:spAutoFit/>
          </a:bodyPr>
          <a:lstStyle/>
          <a:p>
            <a:r>
              <a:rPr lang="en-IN" b="1" dirty="0">
                <a:solidFill>
                  <a:srgbClr val="FF0000"/>
                </a:solidFill>
              </a:rPr>
              <a:t>2</a:t>
            </a:r>
          </a:p>
        </p:txBody>
      </p:sp>
      <p:sp>
        <p:nvSpPr>
          <p:cNvPr id="38" name="TextBox 37">
            <a:extLst>
              <a:ext uri="{FF2B5EF4-FFF2-40B4-BE49-F238E27FC236}">
                <a16:creationId xmlns:a16="http://schemas.microsoft.com/office/drawing/2014/main" id="{B0732CED-9B39-4618-9687-61EC2A112331}"/>
              </a:ext>
            </a:extLst>
          </p:cNvPr>
          <p:cNvSpPr txBox="1"/>
          <p:nvPr/>
        </p:nvSpPr>
        <p:spPr>
          <a:xfrm>
            <a:off x="9070595" y="1509898"/>
            <a:ext cx="301686" cy="369332"/>
          </a:xfrm>
          <a:prstGeom prst="rect">
            <a:avLst/>
          </a:prstGeom>
          <a:noFill/>
        </p:spPr>
        <p:txBody>
          <a:bodyPr wrap="none" rtlCol="0">
            <a:spAutoFit/>
          </a:bodyPr>
          <a:lstStyle/>
          <a:p>
            <a:r>
              <a:rPr lang="en-IN" b="1" dirty="0">
                <a:solidFill>
                  <a:srgbClr val="FF0000"/>
                </a:solidFill>
              </a:rPr>
              <a:t>3</a:t>
            </a:r>
          </a:p>
        </p:txBody>
      </p:sp>
      <p:sp>
        <p:nvSpPr>
          <p:cNvPr id="39" name="TextBox 38">
            <a:extLst>
              <a:ext uri="{FF2B5EF4-FFF2-40B4-BE49-F238E27FC236}">
                <a16:creationId xmlns:a16="http://schemas.microsoft.com/office/drawing/2014/main" id="{38A5FD9F-D00B-4B54-803F-BA05D77F1509}"/>
              </a:ext>
            </a:extLst>
          </p:cNvPr>
          <p:cNvSpPr txBox="1"/>
          <p:nvPr/>
        </p:nvSpPr>
        <p:spPr>
          <a:xfrm>
            <a:off x="9211594" y="2942190"/>
            <a:ext cx="301686" cy="369332"/>
          </a:xfrm>
          <a:prstGeom prst="rect">
            <a:avLst/>
          </a:prstGeom>
          <a:noFill/>
        </p:spPr>
        <p:txBody>
          <a:bodyPr wrap="none" rtlCol="0">
            <a:spAutoFit/>
          </a:bodyPr>
          <a:lstStyle/>
          <a:p>
            <a:r>
              <a:rPr lang="en-IN" b="1" dirty="0">
                <a:solidFill>
                  <a:srgbClr val="FF0000"/>
                </a:solidFill>
              </a:rPr>
              <a:t>4</a:t>
            </a:r>
          </a:p>
        </p:txBody>
      </p:sp>
      <p:sp>
        <p:nvSpPr>
          <p:cNvPr id="40" name="TextBox 39">
            <a:extLst>
              <a:ext uri="{FF2B5EF4-FFF2-40B4-BE49-F238E27FC236}">
                <a16:creationId xmlns:a16="http://schemas.microsoft.com/office/drawing/2014/main" id="{960AD1FF-4F77-4FDC-9A53-C1B5C6688D1C}"/>
              </a:ext>
            </a:extLst>
          </p:cNvPr>
          <p:cNvSpPr txBox="1"/>
          <p:nvPr/>
        </p:nvSpPr>
        <p:spPr>
          <a:xfrm>
            <a:off x="4306276" y="4592955"/>
            <a:ext cx="301686" cy="369332"/>
          </a:xfrm>
          <a:prstGeom prst="rect">
            <a:avLst/>
          </a:prstGeom>
          <a:noFill/>
        </p:spPr>
        <p:txBody>
          <a:bodyPr wrap="none" rtlCol="0">
            <a:spAutoFit/>
          </a:bodyPr>
          <a:lstStyle/>
          <a:p>
            <a:r>
              <a:rPr lang="en-IN" b="1" dirty="0">
                <a:solidFill>
                  <a:srgbClr val="FF0000"/>
                </a:solidFill>
              </a:rPr>
              <a:t>5</a:t>
            </a:r>
          </a:p>
        </p:txBody>
      </p:sp>
      <p:sp>
        <p:nvSpPr>
          <p:cNvPr id="41" name="TextBox 40">
            <a:extLst>
              <a:ext uri="{FF2B5EF4-FFF2-40B4-BE49-F238E27FC236}">
                <a16:creationId xmlns:a16="http://schemas.microsoft.com/office/drawing/2014/main" id="{7E03FF5E-AEAD-4198-90B8-5E08C6F00050}"/>
              </a:ext>
            </a:extLst>
          </p:cNvPr>
          <p:cNvSpPr txBox="1"/>
          <p:nvPr/>
        </p:nvSpPr>
        <p:spPr>
          <a:xfrm>
            <a:off x="5135770" y="5288354"/>
            <a:ext cx="301686" cy="369332"/>
          </a:xfrm>
          <a:prstGeom prst="rect">
            <a:avLst/>
          </a:prstGeom>
          <a:noFill/>
        </p:spPr>
        <p:txBody>
          <a:bodyPr wrap="none" rtlCol="0">
            <a:spAutoFit/>
          </a:bodyPr>
          <a:lstStyle/>
          <a:p>
            <a:r>
              <a:rPr lang="en-IN" b="1" dirty="0">
                <a:solidFill>
                  <a:srgbClr val="FF0000"/>
                </a:solidFill>
              </a:rPr>
              <a:t>6</a:t>
            </a:r>
          </a:p>
        </p:txBody>
      </p:sp>
      <p:sp>
        <p:nvSpPr>
          <p:cNvPr id="42" name="TextBox 41">
            <a:extLst>
              <a:ext uri="{FF2B5EF4-FFF2-40B4-BE49-F238E27FC236}">
                <a16:creationId xmlns:a16="http://schemas.microsoft.com/office/drawing/2014/main" id="{8D9C90E9-AD67-4F30-96FA-75C3F6551396}"/>
              </a:ext>
            </a:extLst>
          </p:cNvPr>
          <p:cNvSpPr txBox="1"/>
          <p:nvPr/>
        </p:nvSpPr>
        <p:spPr>
          <a:xfrm>
            <a:off x="1155923" y="5733185"/>
            <a:ext cx="2174099" cy="369332"/>
          </a:xfrm>
          <a:prstGeom prst="rect">
            <a:avLst/>
          </a:prstGeom>
          <a:noFill/>
        </p:spPr>
        <p:txBody>
          <a:bodyPr wrap="square">
            <a:spAutoFit/>
          </a:bodyPr>
          <a:lstStyle/>
          <a:p>
            <a:r>
              <a:rPr lang="en-IN" b="1" dirty="0" err="1">
                <a:solidFill>
                  <a:srgbClr val="0070C0"/>
                </a:solidFill>
              </a:rPr>
              <a:t>mapDispatchToProps</a:t>
            </a:r>
            <a:endParaRPr lang="en-IN" b="1" dirty="0">
              <a:solidFill>
                <a:srgbClr val="0070C0"/>
              </a:solidFill>
            </a:endParaRPr>
          </a:p>
        </p:txBody>
      </p:sp>
      <p:sp>
        <p:nvSpPr>
          <p:cNvPr id="43" name="TextBox 42">
            <a:extLst>
              <a:ext uri="{FF2B5EF4-FFF2-40B4-BE49-F238E27FC236}">
                <a16:creationId xmlns:a16="http://schemas.microsoft.com/office/drawing/2014/main" id="{A329F7A0-CAF1-4B37-8EA3-9940C6754784}"/>
              </a:ext>
            </a:extLst>
          </p:cNvPr>
          <p:cNvSpPr txBox="1"/>
          <p:nvPr/>
        </p:nvSpPr>
        <p:spPr>
          <a:xfrm>
            <a:off x="8896788" y="5733185"/>
            <a:ext cx="1954090" cy="369332"/>
          </a:xfrm>
          <a:prstGeom prst="rect">
            <a:avLst/>
          </a:prstGeom>
          <a:noFill/>
        </p:spPr>
        <p:txBody>
          <a:bodyPr wrap="square">
            <a:spAutoFit/>
          </a:bodyPr>
          <a:lstStyle/>
          <a:p>
            <a:r>
              <a:rPr lang="en-IN" b="1" dirty="0" err="1">
                <a:solidFill>
                  <a:srgbClr val="0070C0"/>
                </a:solidFill>
              </a:rPr>
              <a:t>mapStateToProps</a:t>
            </a:r>
            <a:endParaRPr lang="en-IN" b="1" dirty="0">
              <a:solidFill>
                <a:srgbClr val="0070C0"/>
              </a:solidFill>
            </a:endParaRPr>
          </a:p>
        </p:txBody>
      </p:sp>
    </p:spTree>
    <p:extLst>
      <p:ext uri="{BB962C8B-B14F-4D97-AF65-F5344CB8AC3E}">
        <p14:creationId xmlns:p14="http://schemas.microsoft.com/office/powerpoint/2010/main" val="109139607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88900-897E-49F4-A425-A8B171993ACF}"/>
              </a:ext>
            </a:extLst>
          </p:cNvPr>
          <p:cNvSpPr>
            <a:spLocks noGrp="1"/>
          </p:cNvSpPr>
          <p:nvPr>
            <p:ph type="title"/>
          </p:nvPr>
        </p:nvSpPr>
        <p:spPr/>
        <p:txBody>
          <a:bodyPr/>
          <a:lstStyle/>
          <a:p>
            <a:r>
              <a:rPr lang="en-US" dirty="0"/>
              <a:t>Redux Terminology</a:t>
            </a:r>
          </a:p>
        </p:txBody>
      </p:sp>
      <p:sp>
        <p:nvSpPr>
          <p:cNvPr id="5" name="Content Placeholder 4">
            <a:extLst>
              <a:ext uri="{FF2B5EF4-FFF2-40B4-BE49-F238E27FC236}">
                <a16:creationId xmlns:a16="http://schemas.microsoft.com/office/drawing/2014/main" id="{E01F6AA5-2E8C-44B4-9137-B7B6633D448C}"/>
              </a:ext>
            </a:extLst>
          </p:cNvPr>
          <p:cNvSpPr>
            <a:spLocks noGrp="1"/>
          </p:cNvSpPr>
          <p:nvPr>
            <p:ph idx="1"/>
          </p:nvPr>
        </p:nvSpPr>
        <p:spPr/>
        <p:txBody>
          <a:bodyPr>
            <a:normAutofit fontScale="70000" lnSpcReduction="20000"/>
          </a:bodyPr>
          <a:lstStyle/>
          <a:p>
            <a:r>
              <a:rPr lang="en-US" sz="3400" b="1" dirty="0">
                <a:solidFill>
                  <a:srgbClr val="0070C0"/>
                </a:solidFill>
              </a:rPr>
              <a:t>Actions</a:t>
            </a:r>
            <a:r>
              <a:rPr lang="en-US" dirty="0"/>
              <a:t> - An action is a plain JavaScript object that has a type field. </a:t>
            </a:r>
            <a:r>
              <a:rPr lang="en-US" b="1" dirty="0"/>
              <a:t>You can think of an action as an event that describes something that happened in the application.</a:t>
            </a:r>
          </a:p>
          <a:p>
            <a:r>
              <a:rPr lang="en-US" sz="3400" b="1" dirty="0">
                <a:solidFill>
                  <a:srgbClr val="0070C0"/>
                </a:solidFill>
              </a:rPr>
              <a:t>Action Creators </a:t>
            </a:r>
            <a:r>
              <a:rPr lang="en-US" dirty="0"/>
              <a:t>- An action creator is a function that creates and returns an action object. We typically use these so we don't have to write the action object by hand every time</a:t>
            </a:r>
          </a:p>
          <a:p>
            <a:r>
              <a:rPr lang="en-US" sz="3400" b="1" dirty="0">
                <a:solidFill>
                  <a:srgbClr val="0070C0"/>
                </a:solidFill>
              </a:rPr>
              <a:t>Reducers</a:t>
            </a:r>
            <a:r>
              <a:rPr lang="en-US" dirty="0"/>
              <a:t> - A reducer is a function that receives the current state and an action object, decides how to update the state if necessary, and returns the new state. </a:t>
            </a:r>
            <a:r>
              <a:rPr lang="en-US" b="1" dirty="0"/>
              <a:t>You can think of a reducer as an event listener which handles events based on the received action (event) type.</a:t>
            </a:r>
          </a:p>
          <a:p>
            <a:r>
              <a:rPr lang="en-US" sz="3400" b="1" dirty="0">
                <a:solidFill>
                  <a:srgbClr val="0070C0"/>
                </a:solidFill>
              </a:rPr>
              <a:t>Store</a:t>
            </a:r>
            <a:r>
              <a:rPr lang="en-US" dirty="0"/>
              <a:t> - The current Redux application state lives in an object called the store . The store is created by passing in a reducer.</a:t>
            </a:r>
          </a:p>
          <a:p>
            <a:r>
              <a:rPr lang="en-US" sz="3400" b="1" dirty="0">
                <a:solidFill>
                  <a:srgbClr val="0070C0"/>
                </a:solidFill>
              </a:rPr>
              <a:t>Dispatch</a:t>
            </a:r>
            <a:r>
              <a:rPr lang="en-US" dirty="0"/>
              <a:t> - The Redux store has a method called dispatch. The only way to update the state is to call </a:t>
            </a:r>
            <a:r>
              <a:rPr lang="en-US" dirty="0" err="1"/>
              <a:t>store.dispatch</a:t>
            </a:r>
            <a:r>
              <a:rPr lang="en-US" dirty="0"/>
              <a:t>() and pass in an action object. The store will run its reducer function and save the new state value inside. </a:t>
            </a:r>
            <a:r>
              <a:rPr lang="en-US" b="1" dirty="0"/>
              <a:t>You can think of dispatching actions as "triggering an event"</a:t>
            </a:r>
            <a:r>
              <a:rPr lang="en-US" dirty="0"/>
              <a:t> in the application.</a:t>
            </a:r>
          </a:p>
          <a:p>
            <a:r>
              <a:rPr lang="en-US" sz="3400" b="1" dirty="0">
                <a:solidFill>
                  <a:srgbClr val="0070C0"/>
                </a:solidFill>
              </a:rPr>
              <a:t>Selectors</a:t>
            </a:r>
            <a:r>
              <a:rPr lang="en-US" dirty="0"/>
              <a:t> - Selectors are functions that know how to extract specific pieces of information from a store state value. </a:t>
            </a:r>
          </a:p>
        </p:txBody>
      </p:sp>
    </p:spTree>
    <p:extLst>
      <p:ext uri="{BB962C8B-B14F-4D97-AF65-F5344CB8AC3E}">
        <p14:creationId xmlns:p14="http://schemas.microsoft.com/office/powerpoint/2010/main" val="248678081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8A668B-4B8B-4998-9347-8CA4455AB1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8692" y="1594022"/>
            <a:ext cx="6826422" cy="5119816"/>
          </a:xfrm>
          <a:prstGeom prst="rect">
            <a:avLst/>
          </a:prstGeom>
        </p:spPr>
      </p:pic>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Data Flow</a:t>
            </a:r>
            <a:endParaRPr lang="en-US" dirty="0"/>
          </a:p>
        </p:txBody>
      </p:sp>
    </p:spTree>
    <p:extLst>
      <p:ext uri="{BB962C8B-B14F-4D97-AF65-F5344CB8AC3E}">
        <p14:creationId xmlns:p14="http://schemas.microsoft.com/office/powerpoint/2010/main" val="247831877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a:xfrm>
            <a:off x="838200" y="365125"/>
            <a:ext cx="10515600" cy="1325563"/>
          </a:xfrm>
        </p:spPr>
        <p:txBody>
          <a:bodyPr/>
          <a:lstStyle/>
          <a:p>
            <a:r>
              <a:rPr lang="en-IN" dirty="0" err="1"/>
              <a:t>Thunk</a:t>
            </a:r>
            <a:r>
              <a:rPr lang="en-IN" dirty="0"/>
              <a:t> Middleware – Async Data Flow</a:t>
            </a:r>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a:xfrm>
            <a:off x="838200" y="1825625"/>
            <a:ext cx="10515600" cy="4351338"/>
          </a:xfrm>
        </p:spPr>
        <p:txBody>
          <a:bodyPr/>
          <a:lstStyle/>
          <a:p>
            <a:r>
              <a:rPr lang="en-US" dirty="0" err="1"/>
              <a:t>Thunk</a:t>
            </a:r>
            <a:r>
              <a:rPr lang="en-US" dirty="0"/>
              <a:t> is a logical concept in programming where you deal with a function that is primarily used to delay the calculation or evaluation of any operation.</a:t>
            </a:r>
          </a:p>
          <a:p>
            <a:r>
              <a:rPr lang="en-US" dirty="0"/>
              <a:t>Redux </a:t>
            </a:r>
            <a:r>
              <a:rPr lang="en-US" dirty="0" err="1"/>
              <a:t>Thunk</a:t>
            </a:r>
            <a:r>
              <a:rPr lang="en-US" dirty="0"/>
              <a:t> acts as a middleware that will return you a function instead of an object while calling through the action creators. </a:t>
            </a:r>
          </a:p>
          <a:p>
            <a:r>
              <a:rPr lang="en-US" dirty="0"/>
              <a:t>The returned function receives the dispatch method from the store and then later it is used to dispatch synchronously inside the body of function once the asynchronous actions have been completed. </a:t>
            </a:r>
          </a:p>
        </p:txBody>
      </p:sp>
    </p:spTree>
    <p:extLst>
      <p:ext uri="{BB962C8B-B14F-4D97-AF65-F5344CB8AC3E}">
        <p14:creationId xmlns:p14="http://schemas.microsoft.com/office/powerpoint/2010/main" val="3305788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40B05-3F38-4AB3-98AB-6171DCD55711}"/>
              </a:ext>
            </a:extLst>
          </p:cNvPr>
          <p:cNvSpPr>
            <a:spLocks noGrp="1"/>
          </p:cNvSpPr>
          <p:nvPr>
            <p:ph type="title"/>
          </p:nvPr>
        </p:nvSpPr>
        <p:spPr/>
        <p:txBody>
          <a:bodyPr/>
          <a:lstStyle/>
          <a:p>
            <a:r>
              <a:rPr lang="en-US" dirty="0"/>
              <a:t>Installation</a:t>
            </a:r>
          </a:p>
        </p:txBody>
      </p:sp>
      <p:sp>
        <p:nvSpPr>
          <p:cNvPr id="3" name="Content Placeholder 2">
            <a:extLst>
              <a:ext uri="{FF2B5EF4-FFF2-40B4-BE49-F238E27FC236}">
                <a16:creationId xmlns:a16="http://schemas.microsoft.com/office/drawing/2014/main" id="{CFAF8909-7D38-45AC-8755-34FEDEAB461F}"/>
              </a:ext>
            </a:extLst>
          </p:cNvPr>
          <p:cNvSpPr>
            <a:spLocks noGrp="1"/>
          </p:cNvSpPr>
          <p:nvPr>
            <p:ph idx="1"/>
          </p:nvPr>
        </p:nvSpPr>
        <p:spPr/>
        <p:txBody>
          <a:bodyPr/>
          <a:lstStyle/>
          <a:p>
            <a:r>
              <a:rPr lang="en-IN" dirty="0"/>
              <a:t>Install Node 14 LTS version - </a:t>
            </a:r>
            <a:r>
              <a:rPr lang="en-IN" dirty="0">
                <a:hlinkClick r:id="rId2"/>
              </a:rPr>
              <a:t>https://nodejs.org/en/</a:t>
            </a:r>
            <a:endParaRPr lang="en-IN" dirty="0"/>
          </a:p>
          <a:p>
            <a:r>
              <a:rPr lang="en-IN" dirty="0"/>
              <a:t>Install / Update Visual Studio Code to Latest Release - </a:t>
            </a:r>
            <a:r>
              <a:rPr lang="en-IN" dirty="0">
                <a:hlinkClick r:id="rId3"/>
              </a:rPr>
              <a:t>https://code.visualstudio.com/</a:t>
            </a:r>
            <a:endParaRPr lang="en-IN" dirty="0"/>
          </a:p>
          <a:p>
            <a:r>
              <a:rPr lang="en-IN" dirty="0"/>
              <a:t>Extensions of Visual Studio Code</a:t>
            </a:r>
          </a:p>
          <a:p>
            <a:pPr lvl="1"/>
            <a:r>
              <a:rPr lang="en-IN" dirty="0" err="1"/>
              <a:t>AutoFileName</a:t>
            </a:r>
            <a:endParaRPr lang="en-IN" dirty="0"/>
          </a:p>
          <a:p>
            <a:pPr lvl="1"/>
            <a:r>
              <a:rPr lang="en-IN" dirty="0" err="1"/>
              <a:t>vscode</a:t>
            </a:r>
            <a:r>
              <a:rPr lang="en-IN" dirty="0"/>
              <a:t>-icons</a:t>
            </a:r>
          </a:p>
          <a:p>
            <a:pPr lvl="1"/>
            <a:r>
              <a:rPr lang="en-IN" dirty="0"/>
              <a:t>JavaScript (ES6) code snippets</a:t>
            </a:r>
          </a:p>
          <a:p>
            <a:pPr lvl="1"/>
            <a:r>
              <a:rPr lang="en-IN" dirty="0"/>
              <a:t>CSS Formatter</a:t>
            </a:r>
          </a:p>
          <a:p>
            <a:pPr lvl="1"/>
            <a:r>
              <a:rPr lang="en-US" dirty="0"/>
              <a:t>IntelliSense for CSS class names in HTML</a:t>
            </a:r>
          </a:p>
          <a:p>
            <a:pPr lvl="1"/>
            <a:r>
              <a:rPr lang="en-US" dirty="0" err="1"/>
              <a:t>Reactjs</a:t>
            </a:r>
            <a:r>
              <a:rPr lang="en-US" dirty="0"/>
              <a:t> code snippets</a:t>
            </a:r>
            <a:endParaRPr lang="en-IN" dirty="0"/>
          </a:p>
        </p:txBody>
      </p:sp>
    </p:spTree>
    <p:extLst>
      <p:ext uri="{BB962C8B-B14F-4D97-AF65-F5344CB8AC3E}">
        <p14:creationId xmlns:p14="http://schemas.microsoft.com/office/powerpoint/2010/main" val="1728779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8DBB250-DF14-42B3-ADF8-DC4BA0CE9C52}"/>
              </a:ext>
            </a:extLst>
          </p:cNvPr>
          <p:cNvSpPr/>
          <p:nvPr/>
        </p:nvSpPr>
        <p:spPr>
          <a:xfrm>
            <a:off x="9027622" y="1358500"/>
            <a:ext cx="2435606" cy="23109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dirty="0"/>
          </a:p>
        </p:txBody>
      </p:sp>
      <p:sp>
        <p:nvSpPr>
          <p:cNvPr id="4" name="TextBox 3">
            <a:extLst>
              <a:ext uri="{FF2B5EF4-FFF2-40B4-BE49-F238E27FC236}">
                <a16:creationId xmlns:a16="http://schemas.microsoft.com/office/drawing/2014/main" id="{1AFB1080-69D8-4DBF-85D6-A3C3663A9A35}"/>
              </a:ext>
            </a:extLst>
          </p:cNvPr>
          <p:cNvSpPr txBox="1"/>
          <p:nvPr/>
        </p:nvSpPr>
        <p:spPr>
          <a:xfrm>
            <a:off x="9177253" y="2383736"/>
            <a:ext cx="2128056" cy="98488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IN" sz="1200" b="1" dirty="0"/>
          </a:p>
          <a:p>
            <a:pPr algn="ctr"/>
            <a:r>
              <a:rPr lang="en-IN" b="1" dirty="0"/>
              <a:t>REDUX STORE</a:t>
            </a:r>
          </a:p>
          <a:p>
            <a:pPr algn="ctr"/>
            <a:r>
              <a:rPr lang="en-IN" sz="1400" dirty="0"/>
              <a:t>Application State</a:t>
            </a:r>
          </a:p>
          <a:p>
            <a:pPr algn="ctr"/>
            <a:endParaRPr lang="en-IN" sz="1200" dirty="0"/>
          </a:p>
        </p:txBody>
      </p:sp>
      <p:sp>
        <p:nvSpPr>
          <p:cNvPr id="5" name="Rectangle: Rounded Corners 4">
            <a:extLst>
              <a:ext uri="{FF2B5EF4-FFF2-40B4-BE49-F238E27FC236}">
                <a16:creationId xmlns:a16="http://schemas.microsoft.com/office/drawing/2014/main" id="{357FF847-0184-4997-A6A3-A848575A1D71}"/>
              </a:ext>
            </a:extLst>
          </p:cNvPr>
          <p:cNvSpPr/>
          <p:nvPr/>
        </p:nvSpPr>
        <p:spPr>
          <a:xfrm>
            <a:off x="9318567" y="2073394"/>
            <a:ext cx="1867594" cy="507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ROOT REDUCER</a:t>
            </a:r>
          </a:p>
        </p:txBody>
      </p:sp>
      <p:sp>
        <p:nvSpPr>
          <p:cNvPr id="6" name="Rectangle: Rounded Corners 5">
            <a:extLst>
              <a:ext uri="{FF2B5EF4-FFF2-40B4-BE49-F238E27FC236}">
                <a16:creationId xmlns:a16="http://schemas.microsoft.com/office/drawing/2014/main" id="{65895E40-F660-4E04-AAEE-81E4852E5448}"/>
              </a:ext>
            </a:extLst>
          </p:cNvPr>
          <p:cNvSpPr/>
          <p:nvPr/>
        </p:nvSpPr>
        <p:spPr>
          <a:xfrm>
            <a:off x="9412779" y="1643902"/>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R1</a:t>
            </a:r>
          </a:p>
        </p:txBody>
      </p:sp>
      <p:sp>
        <p:nvSpPr>
          <p:cNvPr id="7" name="Rectangle: Rounded Corners 6">
            <a:extLst>
              <a:ext uri="{FF2B5EF4-FFF2-40B4-BE49-F238E27FC236}">
                <a16:creationId xmlns:a16="http://schemas.microsoft.com/office/drawing/2014/main" id="{7F1C4174-0187-43C9-9172-4095C700BFEF}"/>
              </a:ext>
            </a:extLst>
          </p:cNvPr>
          <p:cNvSpPr/>
          <p:nvPr/>
        </p:nvSpPr>
        <p:spPr>
          <a:xfrm>
            <a:off x="10011294" y="1638360"/>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R2</a:t>
            </a:r>
          </a:p>
        </p:txBody>
      </p:sp>
      <p:sp>
        <p:nvSpPr>
          <p:cNvPr id="8" name="Rectangle: Rounded Corners 7">
            <a:extLst>
              <a:ext uri="{FF2B5EF4-FFF2-40B4-BE49-F238E27FC236}">
                <a16:creationId xmlns:a16="http://schemas.microsoft.com/office/drawing/2014/main" id="{77CAB8F4-6A22-424F-AC4A-486481D14FB4}"/>
              </a:ext>
            </a:extLst>
          </p:cNvPr>
          <p:cNvSpPr/>
          <p:nvPr/>
        </p:nvSpPr>
        <p:spPr>
          <a:xfrm>
            <a:off x="10609809" y="1627276"/>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R3</a:t>
            </a:r>
          </a:p>
        </p:txBody>
      </p:sp>
      <p:sp>
        <p:nvSpPr>
          <p:cNvPr id="10" name="TextBox 9">
            <a:extLst>
              <a:ext uri="{FF2B5EF4-FFF2-40B4-BE49-F238E27FC236}">
                <a16:creationId xmlns:a16="http://schemas.microsoft.com/office/drawing/2014/main" id="{A34C9603-2A61-4F6C-8A63-AA47CCD06A6E}"/>
              </a:ext>
            </a:extLst>
          </p:cNvPr>
          <p:cNvSpPr txBox="1"/>
          <p:nvPr/>
        </p:nvSpPr>
        <p:spPr>
          <a:xfrm>
            <a:off x="617913" y="3836200"/>
            <a:ext cx="1867594" cy="166199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IN" b="1" dirty="0"/>
              <a:t>ACTION OBJECT</a:t>
            </a:r>
          </a:p>
          <a:p>
            <a:pPr algn="ctr"/>
            <a:r>
              <a:rPr lang="en-IN" sz="1400" dirty="0"/>
              <a:t>Plain JavaScript Object</a:t>
            </a:r>
          </a:p>
          <a:p>
            <a:pPr algn="ctr"/>
            <a:endParaRPr lang="en-IN" sz="1400" dirty="0"/>
          </a:p>
          <a:p>
            <a:r>
              <a:rPr lang="en-IN" sz="1400" dirty="0"/>
              <a:t>{</a:t>
            </a:r>
          </a:p>
          <a:p>
            <a:pPr>
              <a:tabLst>
                <a:tab pos="182563" algn="l"/>
              </a:tabLst>
            </a:pPr>
            <a:r>
              <a:rPr lang="en-IN" sz="1400" dirty="0"/>
              <a:t>	type: </a:t>
            </a:r>
            <a:r>
              <a:rPr lang="en-IN" sz="1400" dirty="0" err="1"/>
              <a:t>ActionType</a:t>
            </a:r>
            <a:r>
              <a:rPr lang="en-IN" sz="1400" dirty="0"/>
              <a:t>,</a:t>
            </a:r>
          </a:p>
          <a:p>
            <a:pPr>
              <a:tabLst>
                <a:tab pos="182563" algn="l"/>
              </a:tabLst>
            </a:pPr>
            <a:r>
              <a:rPr lang="en-IN" sz="1400" dirty="0"/>
              <a:t>	payload: data</a:t>
            </a:r>
          </a:p>
          <a:p>
            <a:r>
              <a:rPr lang="en-IN" sz="1400" dirty="0"/>
              <a:t>}</a:t>
            </a:r>
            <a:endParaRPr lang="en-IN" sz="1200" dirty="0"/>
          </a:p>
        </p:txBody>
      </p:sp>
      <p:sp>
        <p:nvSpPr>
          <p:cNvPr id="11" name="TextBox 10">
            <a:extLst>
              <a:ext uri="{FF2B5EF4-FFF2-40B4-BE49-F238E27FC236}">
                <a16:creationId xmlns:a16="http://schemas.microsoft.com/office/drawing/2014/main" id="{D74870DD-BDB0-4F0C-9E9C-A2D712692F7B}"/>
              </a:ext>
            </a:extLst>
          </p:cNvPr>
          <p:cNvSpPr txBox="1"/>
          <p:nvPr/>
        </p:nvSpPr>
        <p:spPr>
          <a:xfrm>
            <a:off x="1022465" y="224444"/>
            <a:ext cx="215299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TYPE</a:t>
            </a:r>
          </a:p>
          <a:p>
            <a:pPr algn="ctr"/>
            <a:r>
              <a:rPr lang="en-IN" sz="1400" dirty="0"/>
              <a:t>Constants (string / symbol)</a:t>
            </a:r>
            <a:endParaRPr lang="en-IN" sz="1200" dirty="0"/>
          </a:p>
        </p:txBody>
      </p:sp>
      <p:sp>
        <p:nvSpPr>
          <p:cNvPr id="12" name="TextBox 11">
            <a:extLst>
              <a:ext uri="{FF2B5EF4-FFF2-40B4-BE49-F238E27FC236}">
                <a16:creationId xmlns:a16="http://schemas.microsoft.com/office/drawing/2014/main" id="{98E42FE2-A8D6-473C-9248-D61EA45649B0}"/>
              </a:ext>
            </a:extLst>
          </p:cNvPr>
          <p:cNvSpPr txBox="1"/>
          <p:nvPr/>
        </p:nvSpPr>
        <p:spPr>
          <a:xfrm>
            <a:off x="617913" y="2006138"/>
            <a:ext cx="1867594" cy="10156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CREATOR</a:t>
            </a:r>
          </a:p>
          <a:p>
            <a:pPr algn="ctr"/>
            <a:r>
              <a:rPr lang="en-IN" sz="1400" dirty="0"/>
              <a:t>A function which creates and returns an </a:t>
            </a:r>
            <a:r>
              <a:rPr lang="en-IN" sz="1400" b="1" dirty="0"/>
              <a:t>Action </a:t>
            </a:r>
            <a:r>
              <a:rPr lang="en-IN" sz="1400" dirty="0"/>
              <a:t>object</a:t>
            </a:r>
            <a:endParaRPr lang="en-IN" sz="1200" dirty="0"/>
          </a:p>
        </p:txBody>
      </p:sp>
      <p:cxnSp>
        <p:nvCxnSpPr>
          <p:cNvPr id="13" name="Straight Arrow Connector 12">
            <a:extLst>
              <a:ext uri="{FF2B5EF4-FFF2-40B4-BE49-F238E27FC236}">
                <a16:creationId xmlns:a16="http://schemas.microsoft.com/office/drawing/2014/main" id="{47BAB8DE-6317-4598-B7E1-CC96A9EEEF57}"/>
              </a:ext>
            </a:extLst>
          </p:cNvPr>
          <p:cNvCxnSpPr/>
          <p:nvPr/>
        </p:nvCxnSpPr>
        <p:spPr>
          <a:xfrm>
            <a:off x="1551710" y="3021801"/>
            <a:ext cx="0" cy="8143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F177F88-A602-458F-9FC9-9CFC09D32877}"/>
              </a:ext>
            </a:extLst>
          </p:cNvPr>
          <p:cNvCxnSpPr/>
          <p:nvPr/>
        </p:nvCxnSpPr>
        <p:spPr>
          <a:xfrm flipV="1">
            <a:off x="1551710" y="809219"/>
            <a:ext cx="547254" cy="1196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809625E-97D4-4B82-B4CC-0C82E9796571}"/>
              </a:ext>
            </a:extLst>
          </p:cNvPr>
          <p:cNvSpPr txBox="1"/>
          <p:nvPr/>
        </p:nvSpPr>
        <p:spPr>
          <a:xfrm>
            <a:off x="318656" y="1122445"/>
            <a:ext cx="1532312" cy="646331"/>
          </a:xfrm>
          <a:prstGeom prst="rect">
            <a:avLst/>
          </a:prstGeom>
          <a:noFill/>
        </p:spPr>
        <p:txBody>
          <a:bodyPr wrap="square" rtlCol="0">
            <a:spAutoFit/>
          </a:bodyPr>
          <a:lstStyle/>
          <a:p>
            <a:r>
              <a:rPr lang="en-IN" sz="1200" b="1" dirty="0"/>
              <a:t>Will use action types to create an action object</a:t>
            </a:r>
          </a:p>
        </p:txBody>
      </p:sp>
      <p:cxnSp>
        <p:nvCxnSpPr>
          <p:cNvPr id="16" name="Straight Arrow Connector 15">
            <a:extLst>
              <a:ext uri="{FF2B5EF4-FFF2-40B4-BE49-F238E27FC236}">
                <a16:creationId xmlns:a16="http://schemas.microsoft.com/office/drawing/2014/main" id="{FBF0DC6F-22C3-4520-B551-F601B11CD713}"/>
              </a:ext>
            </a:extLst>
          </p:cNvPr>
          <p:cNvCxnSpPr/>
          <p:nvPr/>
        </p:nvCxnSpPr>
        <p:spPr>
          <a:xfrm flipH="1" flipV="1">
            <a:off x="3175462" y="516832"/>
            <a:ext cx="7069963" cy="8416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26B7EF5-FE60-4932-A991-D54E3C4D1971}"/>
              </a:ext>
            </a:extLst>
          </p:cNvPr>
          <p:cNvSpPr txBox="1"/>
          <p:nvPr/>
        </p:nvSpPr>
        <p:spPr>
          <a:xfrm>
            <a:off x="5425440" y="162888"/>
            <a:ext cx="2646217" cy="646331"/>
          </a:xfrm>
          <a:prstGeom prst="rect">
            <a:avLst/>
          </a:prstGeom>
          <a:noFill/>
        </p:spPr>
        <p:txBody>
          <a:bodyPr wrap="square" rtlCol="0">
            <a:spAutoFit/>
          </a:bodyPr>
          <a:lstStyle/>
          <a:p>
            <a:r>
              <a:rPr lang="en-IN" sz="1200" b="1" dirty="0"/>
              <a:t>Will use the action types to identify an action which is dispatched, to do a specific operation on Store State</a:t>
            </a:r>
          </a:p>
        </p:txBody>
      </p:sp>
      <p:sp>
        <p:nvSpPr>
          <p:cNvPr id="20" name="Rectangle 19">
            <a:extLst>
              <a:ext uri="{FF2B5EF4-FFF2-40B4-BE49-F238E27FC236}">
                <a16:creationId xmlns:a16="http://schemas.microsoft.com/office/drawing/2014/main" id="{C796D7ED-EFB0-4985-8883-6C2414386368}"/>
              </a:ext>
            </a:extLst>
          </p:cNvPr>
          <p:cNvSpPr/>
          <p:nvPr/>
        </p:nvSpPr>
        <p:spPr>
          <a:xfrm>
            <a:off x="4292138" y="4592955"/>
            <a:ext cx="3607724" cy="1798320"/>
          </a:xfrm>
          <a:prstGeom prst="rect">
            <a:avLst/>
          </a:prstGeom>
        </p:spPr>
        <p:style>
          <a:lnRef idx="2">
            <a:schemeClr val="dk1"/>
          </a:lnRef>
          <a:fillRef idx="1">
            <a:schemeClr val="lt1"/>
          </a:fillRef>
          <a:effectRef idx="0">
            <a:schemeClr val="dk1"/>
          </a:effectRef>
          <a:fontRef idx="minor">
            <a:schemeClr val="dk1"/>
          </a:fontRef>
        </p:style>
        <p:txBody>
          <a:bodyPr rtlCol="0" anchor="t" anchorCtr="0"/>
          <a:lstStyle/>
          <a:p>
            <a:pPr algn="ctr"/>
            <a:r>
              <a:rPr lang="en-IN" b="1" dirty="0"/>
              <a:t>CONTAINER COMPONENT</a:t>
            </a:r>
          </a:p>
        </p:txBody>
      </p:sp>
      <p:cxnSp>
        <p:nvCxnSpPr>
          <p:cNvPr id="21" name="Connector: Elbow 20">
            <a:extLst>
              <a:ext uri="{FF2B5EF4-FFF2-40B4-BE49-F238E27FC236}">
                <a16:creationId xmlns:a16="http://schemas.microsoft.com/office/drawing/2014/main" id="{7DB6E545-A781-44B7-A9AD-09723413F2E1}"/>
              </a:ext>
            </a:extLst>
          </p:cNvPr>
          <p:cNvCxnSpPr>
            <a:cxnSpLocks/>
          </p:cNvCxnSpPr>
          <p:nvPr/>
        </p:nvCxnSpPr>
        <p:spPr>
          <a:xfrm rot="5400000" flipH="1" flipV="1">
            <a:off x="7352936" y="2415273"/>
            <a:ext cx="4285938" cy="3192085"/>
          </a:xfrm>
          <a:prstGeom prst="bentConnector4">
            <a:avLst>
              <a:gd name="adj1" fmla="val 962"/>
              <a:gd name="adj2" fmla="val 12297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2" name="TextBox 21">
            <a:extLst>
              <a:ext uri="{FF2B5EF4-FFF2-40B4-BE49-F238E27FC236}">
                <a16:creationId xmlns:a16="http://schemas.microsoft.com/office/drawing/2014/main" id="{AF1C7DE5-A6ED-4E41-9862-7EA9311CC0D4}"/>
              </a:ext>
            </a:extLst>
          </p:cNvPr>
          <p:cNvSpPr txBox="1"/>
          <p:nvPr/>
        </p:nvSpPr>
        <p:spPr>
          <a:xfrm>
            <a:off x="8525090" y="6149674"/>
            <a:ext cx="2566857" cy="369332"/>
          </a:xfrm>
          <a:prstGeom prst="rect">
            <a:avLst/>
          </a:prstGeom>
          <a:noFill/>
        </p:spPr>
        <p:txBody>
          <a:bodyPr wrap="none" rtlCol="0">
            <a:spAutoFit/>
          </a:bodyPr>
          <a:lstStyle/>
          <a:p>
            <a:r>
              <a:rPr lang="en-IN" dirty="0"/>
              <a:t>Connection to Reducer(s)</a:t>
            </a:r>
          </a:p>
        </p:txBody>
      </p:sp>
      <p:cxnSp>
        <p:nvCxnSpPr>
          <p:cNvPr id="23" name="Connector: Elbow 22">
            <a:extLst>
              <a:ext uri="{FF2B5EF4-FFF2-40B4-BE49-F238E27FC236}">
                <a16:creationId xmlns:a16="http://schemas.microsoft.com/office/drawing/2014/main" id="{31AC496F-159C-4CDB-A15B-5A090E8041C9}"/>
              </a:ext>
            </a:extLst>
          </p:cNvPr>
          <p:cNvCxnSpPr>
            <a:cxnSpLocks/>
          </p:cNvCxnSpPr>
          <p:nvPr/>
        </p:nvCxnSpPr>
        <p:spPr>
          <a:xfrm rot="10800000">
            <a:off x="604138" y="2557079"/>
            <a:ext cx="3684897" cy="3589948"/>
          </a:xfrm>
          <a:prstGeom prst="bentConnector3">
            <a:avLst>
              <a:gd name="adj1" fmla="val 11229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4" name="TextBox 23">
            <a:extLst>
              <a:ext uri="{FF2B5EF4-FFF2-40B4-BE49-F238E27FC236}">
                <a16:creationId xmlns:a16="http://schemas.microsoft.com/office/drawing/2014/main" id="{2F7D397D-780C-44D8-A0F2-07FD97C47D77}"/>
              </a:ext>
            </a:extLst>
          </p:cNvPr>
          <p:cNvSpPr txBox="1"/>
          <p:nvPr/>
        </p:nvSpPr>
        <p:spPr>
          <a:xfrm>
            <a:off x="696019" y="6168509"/>
            <a:ext cx="3151825" cy="369332"/>
          </a:xfrm>
          <a:prstGeom prst="rect">
            <a:avLst/>
          </a:prstGeom>
          <a:noFill/>
        </p:spPr>
        <p:txBody>
          <a:bodyPr wrap="none" rtlCol="0">
            <a:spAutoFit/>
          </a:bodyPr>
          <a:lstStyle/>
          <a:p>
            <a:r>
              <a:rPr lang="en-IN" dirty="0"/>
              <a:t>Connection to Action Creator(s)</a:t>
            </a:r>
          </a:p>
        </p:txBody>
      </p:sp>
      <p:cxnSp>
        <p:nvCxnSpPr>
          <p:cNvPr id="25" name="Connector: Elbow 24">
            <a:extLst>
              <a:ext uri="{FF2B5EF4-FFF2-40B4-BE49-F238E27FC236}">
                <a16:creationId xmlns:a16="http://schemas.microsoft.com/office/drawing/2014/main" id="{35CBA055-C86E-4394-AEE3-2931EA4DF660}"/>
              </a:ext>
            </a:extLst>
          </p:cNvPr>
          <p:cNvCxnSpPr>
            <a:cxnSpLocks/>
            <a:stCxn id="9" idx="2"/>
            <a:endCxn id="20" idx="3"/>
          </p:cNvCxnSpPr>
          <p:nvPr/>
        </p:nvCxnSpPr>
        <p:spPr>
          <a:xfrm rot="5400000">
            <a:off x="8161306" y="3407995"/>
            <a:ext cx="1822677" cy="2345563"/>
          </a:xfrm>
          <a:prstGeom prst="bentConnector2">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6" name="TextBox 23">
            <a:extLst>
              <a:ext uri="{FF2B5EF4-FFF2-40B4-BE49-F238E27FC236}">
                <a16:creationId xmlns:a16="http://schemas.microsoft.com/office/drawing/2014/main" id="{7C3B285D-5C16-474B-83EE-57D7EC7F7E89}"/>
              </a:ext>
            </a:extLst>
          </p:cNvPr>
          <p:cNvSpPr txBox="1"/>
          <p:nvPr/>
        </p:nvSpPr>
        <p:spPr>
          <a:xfrm>
            <a:off x="8573595" y="4835951"/>
            <a:ext cx="111819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Data Flow</a:t>
            </a:r>
          </a:p>
        </p:txBody>
      </p:sp>
      <p:cxnSp>
        <p:nvCxnSpPr>
          <p:cNvPr id="29" name="Connector: Elbow 28">
            <a:extLst>
              <a:ext uri="{FF2B5EF4-FFF2-40B4-BE49-F238E27FC236}">
                <a16:creationId xmlns:a16="http://schemas.microsoft.com/office/drawing/2014/main" id="{DFA5C8B2-17AE-4936-B4DA-0F6F32B78823}"/>
              </a:ext>
            </a:extLst>
          </p:cNvPr>
          <p:cNvCxnSpPr>
            <a:cxnSpLocks/>
          </p:cNvCxnSpPr>
          <p:nvPr/>
        </p:nvCxnSpPr>
        <p:spPr>
          <a:xfrm rot="10800000" flipH="1">
            <a:off x="4292138" y="1868345"/>
            <a:ext cx="4780506" cy="3623770"/>
          </a:xfrm>
          <a:prstGeom prst="bentConnector3">
            <a:avLst>
              <a:gd name="adj1" fmla="val -32477"/>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E371A36-2050-4C78-95AB-DCE0AEC98951}"/>
              </a:ext>
            </a:extLst>
          </p:cNvPr>
          <p:cNvSpPr txBox="1"/>
          <p:nvPr/>
        </p:nvSpPr>
        <p:spPr>
          <a:xfrm>
            <a:off x="2978727" y="1175265"/>
            <a:ext cx="1046953" cy="646331"/>
          </a:xfrm>
          <a:prstGeom prst="rect">
            <a:avLst/>
          </a:prstGeom>
          <a:noFill/>
        </p:spPr>
        <p:txBody>
          <a:bodyPr wrap="none" rtlCol="0">
            <a:spAutoFit/>
          </a:bodyPr>
          <a:lstStyle/>
          <a:p>
            <a:pPr algn="ctr"/>
            <a:r>
              <a:rPr lang="en-IN" dirty="0"/>
              <a:t>Dispatch </a:t>
            </a:r>
          </a:p>
          <a:p>
            <a:pPr algn="ctr"/>
            <a:r>
              <a:rPr lang="en-IN" dirty="0"/>
              <a:t>Action</a:t>
            </a:r>
          </a:p>
        </p:txBody>
      </p:sp>
      <p:sp>
        <p:nvSpPr>
          <p:cNvPr id="31" name="Rectangle: Rounded Corners 30">
            <a:extLst>
              <a:ext uri="{FF2B5EF4-FFF2-40B4-BE49-F238E27FC236}">
                <a16:creationId xmlns:a16="http://schemas.microsoft.com/office/drawing/2014/main" id="{4155FCF2-6783-413D-9DFA-383CC9BEF53E}"/>
              </a:ext>
            </a:extLst>
          </p:cNvPr>
          <p:cNvSpPr/>
          <p:nvPr/>
        </p:nvSpPr>
        <p:spPr>
          <a:xfrm>
            <a:off x="4495800" y="4972050"/>
            <a:ext cx="3200400" cy="1314450"/>
          </a:xfrm>
          <a:prstGeom prst="roundRect">
            <a:avLst/>
          </a:prstGeom>
        </p:spPr>
        <p:style>
          <a:lnRef idx="2">
            <a:schemeClr val="accent1"/>
          </a:lnRef>
          <a:fillRef idx="1">
            <a:schemeClr val="lt1"/>
          </a:fillRef>
          <a:effectRef idx="0">
            <a:schemeClr val="accent1"/>
          </a:effectRef>
          <a:fontRef idx="minor">
            <a:schemeClr val="dk1"/>
          </a:fontRef>
        </p:style>
        <p:txBody>
          <a:bodyPr rtlCol="0" anchor="t" anchorCtr="0"/>
          <a:lstStyle/>
          <a:p>
            <a:pPr algn="ctr"/>
            <a:r>
              <a:rPr lang="en-IN" sz="1600" dirty="0"/>
              <a:t>PRESENTATIONAL COMPONENT (s)</a:t>
            </a:r>
          </a:p>
        </p:txBody>
      </p:sp>
      <p:sp>
        <p:nvSpPr>
          <p:cNvPr id="32" name="Rectangle: Rounded Corners 31">
            <a:extLst>
              <a:ext uri="{FF2B5EF4-FFF2-40B4-BE49-F238E27FC236}">
                <a16:creationId xmlns:a16="http://schemas.microsoft.com/office/drawing/2014/main" id="{4D5C9A83-0576-4480-8F32-7281ED6C3CA1}"/>
              </a:ext>
            </a:extLst>
          </p:cNvPr>
          <p:cNvSpPr/>
          <p:nvPr/>
        </p:nvSpPr>
        <p:spPr>
          <a:xfrm>
            <a:off x="4591050" y="5585052"/>
            <a:ext cx="612377" cy="56923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33" name="Rectangle: Rounded Corners 32">
            <a:extLst>
              <a:ext uri="{FF2B5EF4-FFF2-40B4-BE49-F238E27FC236}">
                <a16:creationId xmlns:a16="http://schemas.microsoft.com/office/drawing/2014/main" id="{5E2895AB-3457-4B57-9B4B-D7CB2C42454E}"/>
              </a:ext>
            </a:extLst>
          </p:cNvPr>
          <p:cNvSpPr/>
          <p:nvPr/>
        </p:nvSpPr>
        <p:spPr>
          <a:xfrm>
            <a:off x="5407089" y="5577795"/>
            <a:ext cx="612377" cy="56923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34" name="Rectangle: Rounded Corners 33">
            <a:extLst>
              <a:ext uri="{FF2B5EF4-FFF2-40B4-BE49-F238E27FC236}">
                <a16:creationId xmlns:a16="http://schemas.microsoft.com/office/drawing/2014/main" id="{9F6C5B10-2D09-4A87-A863-E89917B95207}"/>
              </a:ext>
            </a:extLst>
          </p:cNvPr>
          <p:cNvSpPr/>
          <p:nvPr/>
        </p:nvSpPr>
        <p:spPr>
          <a:xfrm>
            <a:off x="6201005" y="5585052"/>
            <a:ext cx="612377" cy="5692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35" name="Rectangle: Rounded Corners 34">
            <a:extLst>
              <a:ext uri="{FF2B5EF4-FFF2-40B4-BE49-F238E27FC236}">
                <a16:creationId xmlns:a16="http://schemas.microsoft.com/office/drawing/2014/main" id="{32FB85F3-1805-44F7-B675-E057D4137478}"/>
              </a:ext>
            </a:extLst>
          </p:cNvPr>
          <p:cNvSpPr/>
          <p:nvPr/>
        </p:nvSpPr>
        <p:spPr>
          <a:xfrm>
            <a:off x="6985539" y="5577795"/>
            <a:ext cx="612377" cy="56923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36" name="TextBox 35">
            <a:extLst>
              <a:ext uri="{FF2B5EF4-FFF2-40B4-BE49-F238E27FC236}">
                <a16:creationId xmlns:a16="http://schemas.microsoft.com/office/drawing/2014/main" id="{252F13F5-560D-408B-88E9-D98ED56C0089}"/>
              </a:ext>
            </a:extLst>
          </p:cNvPr>
          <p:cNvSpPr txBox="1"/>
          <p:nvPr/>
        </p:nvSpPr>
        <p:spPr>
          <a:xfrm>
            <a:off x="1022465" y="216612"/>
            <a:ext cx="301686" cy="369332"/>
          </a:xfrm>
          <a:prstGeom prst="rect">
            <a:avLst/>
          </a:prstGeom>
          <a:noFill/>
        </p:spPr>
        <p:txBody>
          <a:bodyPr wrap="none" rtlCol="0">
            <a:spAutoFit/>
          </a:bodyPr>
          <a:lstStyle/>
          <a:p>
            <a:r>
              <a:rPr lang="en-IN" b="1" dirty="0">
                <a:solidFill>
                  <a:srgbClr val="FF0000"/>
                </a:solidFill>
              </a:rPr>
              <a:t>1</a:t>
            </a:r>
          </a:p>
        </p:txBody>
      </p:sp>
      <p:sp>
        <p:nvSpPr>
          <p:cNvPr id="37" name="TextBox 36">
            <a:extLst>
              <a:ext uri="{FF2B5EF4-FFF2-40B4-BE49-F238E27FC236}">
                <a16:creationId xmlns:a16="http://schemas.microsoft.com/office/drawing/2014/main" id="{C88A2301-8564-46BF-8CA7-FD7B3022A19E}"/>
              </a:ext>
            </a:extLst>
          </p:cNvPr>
          <p:cNvSpPr txBox="1"/>
          <p:nvPr/>
        </p:nvSpPr>
        <p:spPr>
          <a:xfrm>
            <a:off x="309151" y="2070378"/>
            <a:ext cx="301686" cy="369332"/>
          </a:xfrm>
          <a:prstGeom prst="rect">
            <a:avLst/>
          </a:prstGeom>
          <a:noFill/>
        </p:spPr>
        <p:txBody>
          <a:bodyPr wrap="none" rtlCol="0">
            <a:spAutoFit/>
          </a:bodyPr>
          <a:lstStyle/>
          <a:p>
            <a:r>
              <a:rPr lang="en-IN" b="1" dirty="0">
                <a:solidFill>
                  <a:srgbClr val="FF0000"/>
                </a:solidFill>
              </a:rPr>
              <a:t>2</a:t>
            </a:r>
          </a:p>
        </p:txBody>
      </p:sp>
      <p:sp>
        <p:nvSpPr>
          <p:cNvPr id="38" name="TextBox 37">
            <a:extLst>
              <a:ext uri="{FF2B5EF4-FFF2-40B4-BE49-F238E27FC236}">
                <a16:creationId xmlns:a16="http://schemas.microsoft.com/office/drawing/2014/main" id="{B0732CED-9B39-4618-9687-61EC2A112331}"/>
              </a:ext>
            </a:extLst>
          </p:cNvPr>
          <p:cNvSpPr txBox="1"/>
          <p:nvPr/>
        </p:nvSpPr>
        <p:spPr>
          <a:xfrm>
            <a:off x="9070595" y="1509898"/>
            <a:ext cx="301686" cy="369332"/>
          </a:xfrm>
          <a:prstGeom prst="rect">
            <a:avLst/>
          </a:prstGeom>
          <a:noFill/>
        </p:spPr>
        <p:txBody>
          <a:bodyPr wrap="none" rtlCol="0">
            <a:spAutoFit/>
          </a:bodyPr>
          <a:lstStyle/>
          <a:p>
            <a:r>
              <a:rPr lang="en-IN" b="1" dirty="0">
                <a:solidFill>
                  <a:srgbClr val="FF0000"/>
                </a:solidFill>
              </a:rPr>
              <a:t>3</a:t>
            </a:r>
          </a:p>
        </p:txBody>
      </p:sp>
      <p:sp>
        <p:nvSpPr>
          <p:cNvPr id="39" name="TextBox 38">
            <a:extLst>
              <a:ext uri="{FF2B5EF4-FFF2-40B4-BE49-F238E27FC236}">
                <a16:creationId xmlns:a16="http://schemas.microsoft.com/office/drawing/2014/main" id="{38A5FD9F-D00B-4B54-803F-BA05D77F1509}"/>
              </a:ext>
            </a:extLst>
          </p:cNvPr>
          <p:cNvSpPr txBox="1"/>
          <p:nvPr/>
        </p:nvSpPr>
        <p:spPr>
          <a:xfrm>
            <a:off x="9211594" y="2942190"/>
            <a:ext cx="301686" cy="369332"/>
          </a:xfrm>
          <a:prstGeom prst="rect">
            <a:avLst/>
          </a:prstGeom>
          <a:noFill/>
        </p:spPr>
        <p:txBody>
          <a:bodyPr wrap="none" rtlCol="0">
            <a:spAutoFit/>
          </a:bodyPr>
          <a:lstStyle/>
          <a:p>
            <a:r>
              <a:rPr lang="en-IN" b="1" dirty="0">
                <a:solidFill>
                  <a:srgbClr val="FF0000"/>
                </a:solidFill>
              </a:rPr>
              <a:t>4</a:t>
            </a:r>
          </a:p>
        </p:txBody>
      </p:sp>
      <p:sp>
        <p:nvSpPr>
          <p:cNvPr id="40" name="TextBox 39">
            <a:extLst>
              <a:ext uri="{FF2B5EF4-FFF2-40B4-BE49-F238E27FC236}">
                <a16:creationId xmlns:a16="http://schemas.microsoft.com/office/drawing/2014/main" id="{960AD1FF-4F77-4FDC-9A53-C1B5C6688D1C}"/>
              </a:ext>
            </a:extLst>
          </p:cNvPr>
          <p:cNvSpPr txBox="1"/>
          <p:nvPr/>
        </p:nvSpPr>
        <p:spPr>
          <a:xfrm>
            <a:off x="4306276" y="4592955"/>
            <a:ext cx="301686" cy="369332"/>
          </a:xfrm>
          <a:prstGeom prst="rect">
            <a:avLst/>
          </a:prstGeom>
          <a:noFill/>
        </p:spPr>
        <p:txBody>
          <a:bodyPr wrap="none" rtlCol="0">
            <a:spAutoFit/>
          </a:bodyPr>
          <a:lstStyle/>
          <a:p>
            <a:r>
              <a:rPr lang="en-IN" b="1" dirty="0">
                <a:solidFill>
                  <a:srgbClr val="FF0000"/>
                </a:solidFill>
              </a:rPr>
              <a:t>5</a:t>
            </a:r>
          </a:p>
        </p:txBody>
      </p:sp>
      <p:sp>
        <p:nvSpPr>
          <p:cNvPr id="41" name="TextBox 40">
            <a:extLst>
              <a:ext uri="{FF2B5EF4-FFF2-40B4-BE49-F238E27FC236}">
                <a16:creationId xmlns:a16="http://schemas.microsoft.com/office/drawing/2014/main" id="{7E03FF5E-AEAD-4198-90B8-5E08C6F00050}"/>
              </a:ext>
            </a:extLst>
          </p:cNvPr>
          <p:cNvSpPr txBox="1"/>
          <p:nvPr/>
        </p:nvSpPr>
        <p:spPr>
          <a:xfrm>
            <a:off x="5135770" y="5288354"/>
            <a:ext cx="301686" cy="369332"/>
          </a:xfrm>
          <a:prstGeom prst="rect">
            <a:avLst/>
          </a:prstGeom>
          <a:noFill/>
        </p:spPr>
        <p:txBody>
          <a:bodyPr wrap="none" rtlCol="0">
            <a:spAutoFit/>
          </a:bodyPr>
          <a:lstStyle/>
          <a:p>
            <a:r>
              <a:rPr lang="en-IN" b="1" dirty="0">
                <a:solidFill>
                  <a:srgbClr val="FF0000"/>
                </a:solidFill>
              </a:rPr>
              <a:t>6</a:t>
            </a:r>
          </a:p>
        </p:txBody>
      </p:sp>
      <p:sp>
        <p:nvSpPr>
          <p:cNvPr id="42" name="TextBox 41">
            <a:extLst>
              <a:ext uri="{FF2B5EF4-FFF2-40B4-BE49-F238E27FC236}">
                <a16:creationId xmlns:a16="http://schemas.microsoft.com/office/drawing/2014/main" id="{8D9C90E9-AD67-4F30-96FA-75C3F6551396}"/>
              </a:ext>
            </a:extLst>
          </p:cNvPr>
          <p:cNvSpPr txBox="1"/>
          <p:nvPr/>
        </p:nvSpPr>
        <p:spPr>
          <a:xfrm>
            <a:off x="1155923" y="5733185"/>
            <a:ext cx="2174099" cy="369332"/>
          </a:xfrm>
          <a:prstGeom prst="rect">
            <a:avLst/>
          </a:prstGeom>
          <a:noFill/>
        </p:spPr>
        <p:txBody>
          <a:bodyPr wrap="square">
            <a:spAutoFit/>
          </a:bodyPr>
          <a:lstStyle/>
          <a:p>
            <a:r>
              <a:rPr lang="en-IN" b="1" dirty="0" err="1">
                <a:solidFill>
                  <a:srgbClr val="0070C0"/>
                </a:solidFill>
              </a:rPr>
              <a:t>mapDispatchToProps</a:t>
            </a:r>
            <a:endParaRPr lang="en-IN" b="1" dirty="0">
              <a:solidFill>
                <a:srgbClr val="0070C0"/>
              </a:solidFill>
            </a:endParaRPr>
          </a:p>
        </p:txBody>
      </p:sp>
      <p:sp>
        <p:nvSpPr>
          <p:cNvPr id="43" name="TextBox 42">
            <a:extLst>
              <a:ext uri="{FF2B5EF4-FFF2-40B4-BE49-F238E27FC236}">
                <a16:creationId xmlns:a16="http://schemas.microsoft.com/office/drawing/2014/main" id="{A329F7A0-CAF1-4B37-8EA3-9940C6754784}"/>
              </a:ext>
            </a:extLst>
          </p:cNvPr>
          <p:cNvSpPr txBox="1"/>
          <p:nvPr/>
        </p:nvSpPr>
        <p:spPr>
          <a:xfrm>
            <a:off x="8896788" y="5733185"/>
            <a:ext cx="1954090" cy="369332"/>
          </a:xfrm>
          <a:prstGeom prst="rect">
            <a:avLst/>
          </a:prstGeom>
          <a:noFill/>
        </p:spPr>
        <p:txBody>
          <a:bodyPr wrap="square">
            <a:spAutoFit/>
          </a:bodyPr>
          <a:lstStyle/>
          <a:p>
            <a:r>
              <a:rPr lang="en-IN" b="1" dirty="0" err="1">
                <a:solidFill>
                  <a:srgbClr val="0070C0"/>
                </a:solidFill>
              </a:rPr>
              <a:t>mapStateToProps</a:t>
            </a:r>
            <a:endParaRPr lang="en-IN" b="1" dirty="0">
              <a:solidFill>
                <a:srgbClr val="0070C0"/>
              </a:solidFill>
            </a:endParaRPr>
          </a:p>
        </p:txBody>
      </p:sp>
      <p:sp>
        <p:nvSpPr>
          <p:cNvPr id="45" name="Rectangle 44">
            <a:extLst>
              <a:ext uri="{FF2B5EF4-FFF2-40B4-BE49-F238E27FC236}">
                <a16:creationId xmlns:a16="http://schemas.microsoft.com/office/drawing/2014/main" id="{0FE74E05-DCD3-4318-BF39-3B5094F5DB3D}"/>
              </a:ext>
            </a:extLst>
          </p:cNvPr>
          <p:cNvSpPr/>
          <p:nvPr/>
        </p:nvSpPr>
        <p:spPr>
          <a:xfrm>
            <a:off x="2552700" y="2070379"/>
            <a:ext cx="1665860" cy="3587308"/>
          </a:xfrm>
          <a:prstGeom prst="rect">
            <a:avLst/>
          </a:prstGeom>
          <a:solidFill>
            <a:schemeClr val="accent4">
              <a:alpha val="50000"/>
            </a:schemeClr>
          </a:solidFill>
          <a:ln w="28575">
            <a:solidFill>
              <a:schemeClr val="accent1"/>
            </a:solidFill>
            <a:prstDash val="sysDash"/>
          </a:ln>
        </p:spPr>
        <p:style>
          <a:lnRef idx="0">
            <a:scrgbClr r="0" g="0" b="0"/>
          </a:lnRef>
          <a:fillRef idx="0">
            <a:scrgbClr r="0" g="0" b="0"/>
          </a:fillRef>
          <a:effectRef idx="0">
            <a:scrgbClr r="0" g="0" b="0"/>
          </a:effectRef>
          <a:fontRef idx="minor">
            <a:schemeClr val="lt1"/>
          </a:fontRef>
        </p:style>
        <p:txBody>
          <a:bodyPr rtlCol="0" anchor="ctr"/>
          <a:lstStyle/>
          <a:p>
            <a:pPr algn="ctr"/>
            <a:endParaRPr lang="en-IN" sz="2000" b="1" dirty="0">
              <a:solidFill>
                <a:srgbClr val="FF0000"/>
              </a:solidFill>
            </a:endParaRPr>
          </a:p>
          <a:p>
            <a:pPr algn="ctr"/>
            <a:r>
              <a:rPr lang="en-IN" sz="2000" b="1" dirty="0">
                <a:solidFill>
                  <a:srgbClr val="FF0000"/>
                </a:solidFill>
              </a:rPr>
              <a:t>REDUX</a:t>
            </a:r>
          </a:p>
          <a:p>
            <a:pPr algn="ctr"/>
            <a:r>
              <a:rPr lang="en-IN" sz="2000" b="1" dirty="0">
                <a:solidFill>
                  <a:srgbClr val="FF0000"/>
                </a:solidFill>
              </a:rPr>
              <a:t>THUNK</a:t>
            </a:r>
          </a:p>
          <a:p>
            <a:pPr algn="ctr"/>
            <a:r>
              <a:rPr lang="en-IN" sz="2000" b="1" dirty="0">
                <a:solidFill>
                  <a:srgbClr val="FF0000"/>
                </a:solidFill>
              </a:rPr>
              <a:t>MIDDLEWARE</a:t>
            </a:r>
          </a:p>
        </p:txBody>
      </p:sp>
      <p:sp>
        <p:nvSpPr>
          <p:cNvPr id="46" name="TextBox 45">
            <a:extLst>
              <a:ext uri="{FF2B5EF4-FFF2-40B4-BE49-F238E27FC236}">
                <a16:creationId xmlns:a16="http://schemas.microsoft.com/office/drawing/2014/main" id="{6ADCEEB9-1383-4010-8DC8-2BDB5899B640}"/>
              </a:ext>
            </a:extLst>
          </p:cNvPr>
          <p:cNvSpPr txBox="1"/>
          <p:nvPr/>
        </p:nvSpPr>
        <p:spPr>
          <a:xfrm>
            <a:off x="2929088" y="4800381"/>
            <a:ext cx="1271823" cy="646331"/>
          </a:xfrm>
          <a:prstGeom prst="rect">
            <a:avLst/>
          </a:prstGeom>
          <a:noFill/>
        </p:spPr>
        <p:txBody>
          <a:bodyPr wrap="none" rtlCol="0">
            <a:spAutoFit/>
          </a:bodyPr>
          <a:lstStyle/>
          <a:p>
            <a:pPr algn="ctr"/>
            <a:r>
              <a:rPr lang="en-IN" dirty="0"/>
              <a:t>Dispatch </a:t>
            </a:r>
          </a:p>
          <a:p>
            <a:pPr algn="ctr"/>
            <a:r>
              <a:rPr lang="en-IN" dirty="0"/>
              <a:t>To Function</a:t>
            </a:r>
          </a:p>
        </p:txBody>
      </p:sp>
      <p:sp>
        <p:nvSpPr>
          <p:cNvPr id="47" name="Rectangle 46">
            <a:extLst>
              <a:ext uri="{FF2B5EF4-FFF2-40B4-BE49-F238E27FC236}">
                <a16:creationId xmlns:a16="http://schemas.microsoft.com/office/drawing/2014/main" id="{855ECEA7-3D67-489A-978B-7180BFFA8860}"/>
              </a:ext>
            </a:extLst>
          </p:cNvPr>
          <p:cNvSpPr/>
          <p:nvPr/>
        </p:nvSpPr>
        <p:spPr>
          <a:xfrm>
            <a:off x="2667000" y="2238375"/>
            <a:ext cx="1348071" cy="1302565"/>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IN" b="1" dirty="0"/>
              <a:t>A function that takes parameter dispatch</a:t>
            </a:r>
          </a:p>
        </p:txBody>
      </p:sp>
      <p:sp>
        <p:nvSpPr>
          <p:cNvPr id="48" name="Cloud 47">
            <a:extLst>
              <a:ext uri="{FF2B5EF4-FFF2-40B4-BE49-F238E27FC236}">
                <a16:creationId xmlns:a16="http://schemas.microsoft.com/office/drawing/2014/main" id="{72A702DC-B3F9-44DF-A627-569062B54A51}"/>
              </a:ext>
            </a:extLst>
          </p:cNvPr>
          <p:cNvSpPr/>
          <p:nvPr/>
        </p:nvSpPr>
        <p:spPr>
          <a:xfrm>
            <a:off x="5966552" y="2134532"/>
            <a:ext cx="2435606" cy="1463203"/>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t>API SERVER</a:t>
            </a:r>
          </a:p>
        </p:txBody>
      </p:sp>
      <p:cxnSp>
        <p:nvCxnSpPr>
          <p:cNvPr id="49" name="Straight Arrow Connector 48">
            <a:extLst>
              <a:ext uri="{FF2B5EF4-FFF2-40B4-BE49-F238E27FC236}">
                <a16:creationId xmlns:a16="http://schemas.microsoft.com/office/drawing/2014/main" id="{1A5599F5-FE8D-4A13-AA43-F6BC9F20ED9F}"/>
              </a:ext>
            </a:extLst>
          </p:cNvPr>
          <p:cNvCxnSpPr/>
          <p:nvPr/>
        </p:nvCxnSpPr>
        <p:spPr>
          <a:xfrm flipV="1">
            <a:off x="4036085" y="3173591"/>
            <a:ext cx="2179520" cy="1492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39D5641-2F66-4528-8571-F2F3B59410B0}"/>
              </a:ext>
            </a:extLst>
          </p:cNvPr>
          <p:cNvCxnSpPr>
            <a:cxnSpLocks/>
          </p:cNvCxnSpPr>
          <p:nvPr/>
        </p:nvCxnSpPr>
        <p:spPr>
          <a:xfrm flipH="1">
            <a:off x="4015072" y="2537809"/>
            <a:ext cx="2185933" cy="13998"/>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022170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Async Data Flow</a:t>
            </a:r>
            <a:endParaRPr lang="en-US" dirty="0"/>
          </a:p>
        </p:txBody>
      </p:sp>
      <p:pic>
        <p:nvPicPr>
          <p:cNvPr id="4" name="Picture 3" descr="Diagram&#10;&#10;Description automatically generated">
            <a:extLst>
              <a:ext uri="{FF2B5EF4-FFF2-40B4-BE49-F238E27FC236}">
                <a16:creationId xmlns:a16="http://schemas.microsoft.com/office/drawing/2014/main" id="{E2BC2DC4-33B0-4D99-8CDF-C44FB5C881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8443" y="1408669"/>
            <a:ext cx="7035114" cy="5276336"/>
          </a:xfrm>
          <a:prstGeom prst="rect">
            <a:avLst/>
          </a:prstGeom>
        </p:spPr>
      </p:pic>
    </p:spTree>
    <p:extLst>
      <p:ext uri="{BB962C8B-B14F-4D97-AF65-F5344CB8AC3E}">
        <p14:creationId xmlns:p14="http://schemas.microsoft.com/office/powerpoint/2010/main" val="174789124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09AA7-DAA3-4876-860B-BC5979BD74F9}"/>
              </a:ext>
            </a:extLst>
          </p:cNvPr>
          <p:cNvSpPr>
            <a:spLocks noGrp="1"/>
          </p:cNvSpPr>
          <p:nvPr>
            <p:ph type="title"/>
          </p:nvPr>
        </p:nvSpPr>
        <p:spPr/>
        <p:txBody>
          <a:bodyPr/>
          <a:lstStyle/>
          <a:p>
            <a:r>
              <a:rPr lang="en-US" dirty="0"/>
              <a:t>Assignment</a:t>
            </a:r>
          </a:p>
        </p:txBody>
      </p:sp>
      <p:sp>
        <p:nvSpPr>
          <p:cNvPr id="3" name="Content Placeholder 2">
            <a:extLst>
              <a:ext uri="{FF2B5EF4-FFF2-40B4-BE49-F238E27FC236}">
                <a16:creationId xmlns:a16="http://schemas.microsoft.com/office/drawing/2014/main" id="{31DEC3FC-9EA2-4003-AE2F-F175F442DAC3}"/>
              </a:ext>
            </a:extLst>
          </p:cNvPr>
          <p:cNvSpPr>
            <a:spLocks noGrp="1"/>
          </p:cNvSpPr>
          <p:nvPr>
            <p:ph idx="1"/>
          </p:nvPr>
        </p:nvSpPr>
        <p:spPr/>
        <p:txBody>
          <a:bodyPr/>
          <a:lstStyle/>
          <a:p>
            <a:r>
              <a:rPr lang="en-US" dirty="0"/>
              <a:t>Complete the Requested and Failed logic for</a:t>
            </a:r>
          </a:p>
          <a:p>
            <a:pPr lvl="1"/>
            <a:r>
              <a:rPr lang="en-US" dirty="0"/>
              <a:t>Insert</a:t>
            </a:r>
          </a:p>
          <a:p>
            <a:pPr lvl="1"/>
            <a:r>
              <a:rPr lang="en-US" dirty="0"/>
              <a:t>Update</a:t>
            </a:r>
          </a:p>
          <a:p>
            <a:pPr lvl="1"/>
            <a:r>
              <a:rPr lang="en-US" dirty="0"/>
              <a:t>Delete</a:t>
            </a:r>
          </a:p>
          <a:p>
            <a:r>
              <a:rPr lang="en-US" dirty="0"/>
              <a:t>In the Redux application consume the node-</a:t>
            </a:r>
            <a:r>
              <a:rPr lang="en-US" dirty="0" err="1"/>
              <a:t>api</a:t>
            </a:r>
            <a:r>
              <a:rPr lang="en-US" dirty="0"/>
              <a:t>-server, which we have used for Day 4 demos</a:t>
            </a:r>
          </a:p>
        </p:txBody>
      </p:sp>
    </p:spTree>
    <p:extLst>
      <p:ext uri="{BB962C8B-B14F-4D97-AF65-F5344CB8AC3E}">
        <p14:creationId xmlns:p14="http://schemas.microsoft.com/office/powerpoint/2010/main" val="251275804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12B18A85-CA0A-4C68-ADC0-557AA504F4CA}"/>
              </a:ext>
            </a:extLst>
          </p:cNvPr>
          <p:cNvPicPr>
            <a:picLocks noChangeAspect="1"/>
          </p:cNvPicPr>
          <p:nvPr/>
        </p:nvPicPr>
        <p:blipFill rotWithShape="1">
          <a:blip r:embed="rId2"/>
          <a:srcRect l="18435" r="15148"/>
          <a:stretch/>
        </p:blipFill>
        <p:spPr>
          <a:xfrm>
            <a:off x="20" y="10"/>
            <a:ext cx="6204384" cy="5114534"/>
          </a:xfrm>
          <a:custGeom>
            <a:avLst/>
            <a:gdLst/>
            <a:ahLst/>
            <a:cxnLst/>
            <a:rect l="l" t="t" r="r" b="b"/>
            <a:pathLst>
              <a:path w="6204404" h="5114544">
                <a:moveTo>
                  <a:pt x="5659431" y="0"/>
                </a:moveTo>
                <a:lnTo>
                  <a:pt x="6157098" y="0"/>
                </a:lnTo>
                <a:lnTo>
                  <a:pt x="6181355" y="190991"/>
                </a:lnTo>
                <a:cubicBezTo>
                  <a:pt x="6196596" y="341154"/>
                  <a:pt x="6204404" y="493515"/>
                  <a:pt x="6204404" y="647700"/>
                </a:cubicBezTo>
                <a:cubicBezTo>
                  <a:pt x="6204404" y="3114670"/>
                  <a:pt x="4205578" y="5114544"/>
                  <a:pt x="1739900" y="5114544"/>
                </a:cubicBezTo>
                <a:cubicBezTo>
                  <a:pt x="1123481" y="5114544"/>
                  <a:pt x="536240" y="4989552"/>
                  <a:pt x="2114" y="4763518"/>
                </a:cubicBezTo>
                <a:lnTo>
                  <a:pt x="0" y="4762561"/>
                </a:lnTo>
                <a:lnTo>
                  <a:pt x="0" y="4226363"/>
                </a:lnTo>
                <a:lnTo>
                  <a:pt x="15791" y="4234455"/>
                </a:lnTo>
                <a:cubicBezTo>
                  <a:pt x="537360" y="4485921"/>
                  <a:pt x="1122182" y="4626842"/>
                  <a:pt x="1739899" y="4626842"/>
                </a:cubicBezTo>
                <a:cubicBezTo>
                  <a:pt x="3936226" y="4626842"/>
                  <a:pt x="5716700" y="2845319"/>
                  <a:pt x="5716700" y="647700"/>
                </a:cubicBezTo>
                <a:cubicBezTo>
                  <a:pt x="5716700" y="510349"/>
                  <a:pt x="5709745" y="374623"/>
                  <a:pt x="5696169" y="240856"/>
                </a:cubicBezTo>
                <a:close/>
              </a:path>
            </a:pathLst>
          </a:custGeom>
        </p:spPr>
      </p:pic>
      <p:sp>
        <p:nvSpPr>
          <p:cNvPr id="2" name="Title 1">
            <a:extLst>
              <a:ext uri="{FF2B5EF4-FFF2-40B4-BE49-F238E27FC236}">
                <a16:creationId xmlns:a16="http://schemas.microsoft.com/office/drawing/2014/main" id="{F2BE5BA3-3D14-4CFA-9DDB-9248482CBE53}"/>
              </a:ext>
            </a:extLst>
          </p:cNvPr>
          <p:cNvSpPr>
            <a:spLocks noGrp="1"/>
          </p:cNvSpPr>
          <p:nvPr>
            <p:ph type="title"/>
          </p:nvPr>
        </p:nvSpPr>
        <p:spPr>
          <a:xfrm>
            <a:off x="481014" y="327026"/>
            <a:ext cx="4164011" cy="2611437"/>
          </a:xfrm>
        </p:spPr>
        <p:txBody>
          <a:bodyPr>
            <a:normAutofit/>
          </a:bodyPr>
          <a:lstStyle/>
          <a:p>
            <a:r>
              <a:rPr lang="en-US" sz="3600"/>
              <a:t>Contact Me	</a:t>
            </a:r>
            <a:endParaRPr lang="en-IN" sz="3600"/>
          </a:p>
        </p:txBody>
      </p:sp>
      <p:graphicFrame>
        <p:nvGraphicFramePr>
          <p:cNvPr id="28" name="Content Placeholder 2">
            <a:extLst>
              <a:ext uri="{FF2B5EF4-FFF2-40B4-BE49-F238E27FC236}">
                <a16:creationId xmlns:a16="http://schemas.microsoft.com/office/drawing/2014/main" id="{FC65EEBD-5589-48DB-A356-9E3C0495B2F7}"/>
              </a:ext>
            </a:extLst>
          </p:cNvPr>
          <p:cNvGraphicFramePr>
            <a:graphicFrameLocks noGrp="1"/>
          </p:cNvGraphicFramePr>
          <p:nvPr>
            <p:ph idx="1"/>
            <p:extLst>
              <p:ext uri="{D42A27DB-BD31-4B8C-83A1-F6EECF244321}">
                <p14:modId xmlns:p14="http://schemas.microsoft.com/office/powerpoint/2010/main" val="3604539673"/>
              </p:ext>
            </p:extLst>
          </p:nvPr>
        </p:nvGraphicFramePr>
        <p:xfrm>
          <a:off x="6381750" y="2119313"/>
          <a:ext cx="5329236" cy="40576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1516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BD7CFA8-9AA8-47CF-93C2-12BF6DDFB94F}"/>
              </a:ext>
            </a:extLst>
          </p:cNvPr>
          <p:cNvSpPr/>
          <p:nvPr/>
        </p:nvSpPr>
        <p:spPr>
          <a:xfrm>
            <a:off x="10000211" y="315884"/>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ES 2015 +</a:t>
            </a:r>
          </a:p>
          <a:p>
            <a:pPr algn="ctr"/>
            <a:r>
              <a:rPr lang="en-IN" dirty="0"/>
              <a:t>(Multiple Files)</a:t>
            </a:r>
          </a:p>
        </p:txBody>
      </p:sp>
      <p:cxnSp>
        <p:nvCxnSpPr>
          <p:cNvPr id="5" name="Straight Arrow Connector 4">
            <a:extLst>
              <a:ext uri="{FF2B5EF4-FFF2-40B4-BE49-F238E27FC236}">
                <a16:creationId xmlns:a16="http://schemas.microsoft.com/office/drawing/2014/main" id="{AD6C27D5-FFB7-43A7-BCC6-5A9F58972E2B}"/>
              </a:ext>
            </a:extLst>
          </p:cNvPr>
          <p:cNvCxnSpPr/>
          <p:nvPr/>
        </p:nvCxnSpPr>
        <p:spPr>
          <a:xfrm>
            <a:off x="10943706" y="1230284"/>
            <a:ext cx="0"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6" name="Rectangle 5">
            <a:extLst>
              <a:ext uri="{FF2B5EF4-FFF2-40B4-BE49-F238E27FC236}">
                <a16:creationId xmlns:a16="http://schemas.microsoft.com/office/drawing/2014/main" id="{9EFAC287-CFEC-44A5-A4AE-947EAB3E31D1}"/>
              </a:ext>
            </a:extLst>
          </p:cNvPr>
          <p:cNvSpPr/>
          <p:nvPr/>
        </p:nvSpPr>
        <p:spPr>
          <a:xfrm>
            <a:off x="10000211" y="2263833"/>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 Compatible Files </a:t>
            </a:r>
          </a:p>
          <a:p>
            <a:pPr algn="ctr"/>
            <a:r>
              <a:rPr lang="en-IN" dirty="0"/>
              <a:t>(Multiple Files)</a:t>
            </a:r>
          </a:p>
        </p:txBody>
      </p:sp>
      <p:sp>
        <p:nvSpPr>
          <p:cNvPr id="7" name="TextBox 6">
            <a:extLst>
              <a:ext uri="{FF2B5EF4-FFF2-40B4-BE49-F238E27FC236}">
                <a16:creationId xmlns:a16="http://schemas.microsoft.com/office/drawing/2014/main" id="{8ABC4C67-A7FC-41A8-A1F8-D2D80EFD82AA}"/>
              </a:ext>
            </a:extLst>
          </p:cNvPr>
          <p:cNvSpPr txBox="1"/>
          <p:nvPr/>
        </p:nvSpPr>
        <p:spPr>
          <a:xfrm>
            <a:off x="9325850" y="1285393"/>
            <a:ext cx="1619419" cy="923330"/>
          </a:xfrm>
          <a:prstGeom prst="rect">
            <a:avLst/>
          </a:prstGeom>
          <a:noFill/>
        </p:spPr>
        <p:txBody>
          <a:bodyPr wrap="square" rtlCol="0">
            <a:spAutoFit/>
          </a:bodyPr>
          <a:lstStyle/>
          <a:p>
            <a:r>
              <a:rPr lang="en-IN" dirty="0"/>
              <a:t>Babel +</a:t>
            </a:r>
          </a:p>
          <a:p>
            <a:r>
              <a:rPr lang="en-IN" dirty="0" err="1"/>
              <a:t>Preset</a:t>
            </a:r>
            <a:r>
              <a:rPr lang="en-IN" dirty="0"/>
              <a:t> (Env) +</a:t>
            </a:r>
          </a:p>
          <a:p>
            <a:r>
              <a:rPr lang="en-IN" dirty="0" err="1"/>
              <a:t>Polyfill</a:t>
            </a:r>
            <a:r>
              <a:rPr lang="en-IN" dirty="0"/>
              <a:t> (core-</a:t>
            </a:r>
            <a:r>
              <a:rPr lang="en-IN" dirty="0" err="1"/>
              <a:t>js</a:t>
            </a:r>
            <a:r>
              <a:rPr lang="en-IN" dirty="0"/>
              <a:t>)</a:t>
            </a:r>
          </a:p>
        </p:txBody>
      </p:sp>
      <p:cxnSp>
        <p:nvCxnSpPr>
          <p:cNvPr id="8" name="Straight Arrow Connector 7">
            <a:extLst>
              <a:ext uri="{FF2B5EF4-FFF2-40B4-BE49-F238E27FC236}">
                <a16:creationId xmlns:a16="http://schemas.microsoft.com/office/drawing/2014/main" id="{9EFC0FD0-A7B7-4590-86B5-81D56A349F97}"/>
              </a:ext>
            </a:extLst>
          </p:cNvPr>
          <p:cNvCxnSpPr/>
          <p:nvPr/>
        </p:nvCxnSpPr>
        <p:spPr>
          <a:xfrm flipH="1">
            <a:off x="10943705" y="3178233"/>
            <a:ext cx="1"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9" name="TextBox 8">
            <a:extLst>
              <a:ext uri="{FF2B5EF4-FFF2-40B4-BE49-F238E27FC236}">
                <a16:creationId xmlns:a16="http://schemas.microsoft.com/office/drawing/2014/main" id="{5881EF2F-8B4D-4485-A713-5047B9051A62}"/>
              </a:ext>
            </a:extLst>
          </p:cNvPr>
          <p:cNvSpPr txBox="1"/>
          <p:nvPr/>
        </p:nvSpPr>
        <p:spPr>
          <a:xfrm>
            <a:off x="9897730" y="3495102"/>
            <a:ext cx="1011815" cy="369332"/>
          </a:xfrm>
          <a:prstGeom prst="rect">
            <a:avLst/>
          </a:prstGeom>
          <a:noFill/>
        </p:spPr>
        <p:txBody>
          <a:bodyPr wrap="none" rtlCol="0">
            <a:spAutoFit/>
          </a:bodyPr>
          <a:lstStyle/>
          <a:p>
            <a:r>
              <a:rPr lang="en-IN" dirty="0"/>
              <a:t>Bundling</a:t>
            </a:r>
          </a:p>
        </p:txBody>
      </p:sp>
      <p:sp>
        <p:nvSpPr>
          <p:cNvPr id="10" name="Rectangle 9">
            <a:extLst>
              <a:ext uri="{FF2B5EF4-FFF2-40B4-BE49-F238E27FC236}">
                <a16:creationId xmlns:a16="http://schemas.microsoft.com/office/drawing/2014/main" id="{4A5054CF-D3A4-491F-B760-64DCA0321D38}"/>
              </a:ext>
            </a:extLst>
          </p:cNvPr>
          <p:cNvSpPr/>
          <p:nvPr/>
        </p:nvSpPr>
        <p:spPr>
          <a:xfrm>
            <a:off x="10000210" y="4211782"/>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Single File / Set of Files</a:t>
            </a:r>
          </a:p>
        </p:txBody>
      </p:sp>
      <p:cxnSp>
        <p:nvCxnSpPr>
          <p:cNvPr id="11" name="Connector: Elbow 10">
            <a:extLst>
              <a:ext uri="{FF2B5EF4-FFF2-40B4-BE49-F238E27FC236}">
                <a16:creationId xmlns:a16="http://schemas.microsoft.com/office/drawing/2014/main" id="{74CD3BFA-8820-425C-9357-FEF4C34503E7}"/>
              </a:ext>
            </a:extLst>
          </p:cNvPr>
          <p:cNvCxnSpPr/>
          <p:nvPr/>
        </p:nvCxnSpPr>
        <p:spPr>
          <a:xfrm rot="5400000">
            <a:off x="9513705" y="4546850"/>
            <a:ext cx="850669" cy="2009333"/>
          </a:xfrm>
          <a:prstGeom prst="bentConnector2">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2" name="TextBox 11">
            <a:extLst>
              <a:ext uri="{FF2B5EF4-FFF2-40B4-BE49-F238E27FC236}">
                <a16:creationId xmlns:a16="http://schemas.microsoft.com/office/drawing/2014/main" id="{54A8EF0D-0721-4A56-9C6B-3D1971C63E84}"/>
              </a:ext>
            </a:extLst>
          </p:cNvPr>
          <p:cNvSpPr txBox="1"/>
          <p:nvPr/>
        </p:nvSpPr>
        <p:spPr>
          <a:xfrm>
            <a:off x="9749595" y="5974757"/>
            <a:ext cx="1510350" cy="369332"/>
          </a:xfrm>
          <a:prstGeom prst="rect">
            <a:avLst/>
          </a:prstGeom>
          <a:noFill/>
        </p:spPr>
        <p:txBody>
          <a:bodyPr wrap="none" rtlCol="0">
            <a:spAutoFit/>
          </a:bodyPr>
          <a:lstStyle/>
          <a:p>
            <a:r>
              <a:rPr lang="en-IN" dirty="0"/>
              <a:t>Inject Bundles</a:t>
            </a:r>
          </a:p>
        </p:txBody>
      </p:sp>
      <p:sp>
        <p:nvSpPr>
          <p:cNvPr id="13" name="Rectangle 12">
            <a:extLst>
              <a:ext uri="{FF2B5EF4-FFF2-40B4-BE49-F238E27FC236}">
                <a16:creationId xmlns:a16="http://schemas.microsoft.com/office/drawing/2014/main" id="{C33D7296-28FC-4645-9EEE-A2D19A486534}"/>
              </a:ext>
            </a:extLst>
          </p:cNvPr>
          <p:cNvSpPr/>
          <p:nvPr/>
        </p:nvSpPr>
        <p:spPr>
          <a:xfrm>
            <a:off x="7047383" y="5519651"/>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HTML PAGE</a:t>
            </a:r>
          </a:p>
        </p:txBody>
      </p:sp>
      <p:sp>
        <p:nvSpPr>
          <p:cNvPr id="14" name="Rectangle 13">
            <a:extLst>
              <a:ext uri="{FF2B5EF4-FFF2-40B4-BE49-F238E27FC236}">
                <a16:creationId xmlns:a16="http://schemas.microsoft.com/office/drawing/2014/main" id="{CA7AC7DA-1323-47BF-A94C-E6DB3BA87671}"/>
              </a:ext>
            </a:extLst>
          </p:cNvPr>
          <p:cNvSpPr/>
          <p:nvPr/>
        </p:nvSpPr>
        <p:spPr>
          <a:xfrm>
            <a:off x="3667972" y="5517557"/>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Local</a:t>
            </a:r>
          </a:p>
          <a:p>
            <a:pPr algn="ctr"/>
            <a:r>
              <a:rPr lang="en-IN" dirty="0"/>
              <a:t>HTTP Server</a:t>
            </a:r>
          </a:p>
        </p:txBody>
      </p:sp>
      <p:cxnSp>
        <p:nvCxnSpPr>
          <p:cNvPr id="15" name="Straight Arrow Connector 14">
            <a:extLst>
              <a:ext uri="{FF2B5EF4-FFF2-40B4-BE49-F238E27FC236}">
                <a16:creationId xmlns:a16="http://schemas.microsoft.com/office/drawing/2014/main" id="{A5AD6BC9-5273-4827-A5BB-D500FD9B763A}"/>
              </a:ext>
            </a:extLst>
          </p:cNvPr>
          <p:cNvCxnSpPr>
            <a:endCxn id="14" idx="3"/>
          </p:cNvCxnSpPr>
          <p:nvPr/>
        </p:nvCxnSpPr>
        <p:spPr>
          <a:xfrm flipH="1" flipV="1">
            <a:off x="5554961" y="5974757"/>
            <a:ext cx="1492422" cy="2094"/>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C176EA61-6263-436B-B0CD-1AF7C5551F28}"/>
              </a:ext>
            </a:extLst>
          </p:cNvPr>
          <p:cNvSpPr txBox="1"/>
          <p:nvPr/>
        </p:nvSpPr>
        <p:spPr>
          <a:xfrm>
            <a:off x="5880031" y="6005914"/>
            <a:ext cx="842282" cy="369332"/>
          </a:xfrm>
          <a:prstGeom prst="rect">
            <a:avLst/>
          </a:prstGeom>
          <a:noFill/>
        </p:spPr>
        <p:txBody>
          <a:bodyPr wrap="none" rtlCol="0">
            <a:spAutoFit/>
          </a:bodyPr>
          <a:lstStyle/>
          <a:p>
            <a:r>
              <a:rPr lang="en-IN" dirty="0"/>
              <a:t>Deploy</a:t>
            </a:r>
          </a:p>
        </p:txBody>
      </p:sp>
      <p:sp>
        <p:nvSpPr>
          <p:cNvPr id="17" name="Rectangle: Rounded Corners 16">
            <a:extLst>
              <a:ext uri="{FF2B5EF4-FFF2-40B4-BE49-F238E27FC236}">
                <a16:creationId xmlns:a16="http://schemas.microsoft.com/office/drawing/2014/main" id="{5C6B5180-9826-485B-BFA3-8526BD189C87}"/>
              </a:ext>
            </a:extLst>
          </p:cNvPr>
          <p:cNvSpPr/>
          <p:nvPr/>
        </p:nvSpPr>
        <p:spPr>
          <a:xfrm>
            <a:off x="340822" y="3898669"/>
            <a:ext cx="2277685" cy="2801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a:t>
            </a:r>
          </a:p>
        </p:txBody>
      </p:sp>
      <p:cxnSp>
        <p:nvCxnSpPr>
          <p:cNvPr id="18" name="Straight Arrow Connector 17">
            <a:extLst>
              <a:ext uri="{FF2B5EF4-FFF2-40B4-BE49-F238E27FC236}">
                <a16:creationId xmlns:a16="http://schemas.microsoft.com/office/drawing/2014/main" id="{B4F7334E-2242-413E-A8B6-F27994DD77EE}"/>
              </a:ext>
            </a:extLst>
          </p:cNvPr>
          <p:cNvCxnSpPr/>
          <p:nvPr/>
        </p:nvCxnSpPr>
        <p:spPr>
          <a:xfrm flipH="1">
            <a:off x="2618507" y="623454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4347A494-8CCD-4192-936F-1D666B4B9CD8}"/>
              </a:ext>
            </a:extLst>
          </p:cNvPr>
          <p:cNvCxnSpPr/>
          <p:nvPr/>
        </p:nvCxnSpPr>
        <p:spPr>
          <a:xfrm>
            <a:off x="2618507" y="568590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20" name="TextBox 19">
            <a:extLst>
              <a:ext uri="{FF2B5EF4-FFF2-40B4-BE49-F238E27FC236}">
                <a16:creationId xmlns:a16="http://schemas.microsoft.com/office/drawing/2014/main" id="{3948CF14-324B-42D2-839F-B5CF5E295873}"/>
              </a:ext>
            </a:extLst>
          </p:cNvPr>
          <p:cNvSpPr txBox="1"/>
          <p:nvPr/>
        </p:nvSpPr>
        <p:spPr>
          <a:xfrm>
            <a:off x="7821634" y="4011727"/>
            <a:ext cx="1235082" cy="400110"/>
          </a:xfrm>
          <a:prstGeom prst="rect">
            <a:avLst/>
          </a:prstGeom>
          <a:noFill/>
        </p:spPr>
        <p:txBody>
          <a:bodyPr wrap="none" rtlCol="0">
            <a:spAutoFit/>
          </a:bodyPr>
          <a:lstStyle/>
          <a:p>
            <a:r>
              <a:rPr lang="en-IN" sz="2000" b="1" dirty="0"/>
              <a:t>WEBPACK</a:t>
            </a:r>
          </a:p>
        </p:txBody>
      </p:sp>
      <p:cxnSp>
        <p:nvCxnSpPr>
          <p:cNvPr id="21" name="Straight Connector 20">
            <a:extLst>
              <a:ext uri="{FF2B5EF4-FFF2-40B4-BE49-F238E27FC236}">
                <a16:creationId xmlns:a16="http://schemas.microsoft.com/office/drawing/2014/main" id="{F9AF558F-7D3B-46E3-B8D6-048899C23725}"/>
              </a:ext>
            </a:extLst>
          </p:cNvPr>
          <p:cNvCxnSpPr/>
          <p:nvPr/>
        </p:nvCxnSpPr>
        <p:spPr>
          <a:xfrm flipH="1">
            <a:off x="6902364" y="240022"/>
            <a:ext cx="2942705" cy="5284801"/>
          </a:xfrm>
          <a:prstGeom prst="line">
            <a:avLst/>
          </a:prstGeom>
        </p:spPr>
        <p:style>
          <a:lnRef idx="3">
            <a:schemeClr val="accent2"/>
          </a:lnRef>
          <a:fillRef idx="0">
            <a:schemeClr val="accent2"/>
          </a:fillRef>
          <a:effectRef idx="2">
            <a:schemeClr val="accent2"/>
          </a:effectRef>
          <a:fontRef idx="minor">
            <a:schemeClr val="tx1"/>
          </a:fontRef>
        </p:style>
      </p:cxnSp>
      <p:sp>
        <p:nvSpPr>
          <p:cNvPr id="22" name="TextBox 21">
            <a:extLst>
              <a:ext uri="{FF2B5EF4-FFF2-40B4-BE49-F238E27FC236}">
                <a16:creationId xmlns:a16="http://schemas.microsoft.com/office/drawing/2014/main" id="{0E5BFCE9-F78D-46B9-BF41-58A77510DCD1}"/>
              </a:ext>
            </a:extLst>
          </p:cNvPr>
          <p:cNvSpPr txBox="1"/>
          <p:nvPr/>
        </p:nvSpPr>
        <p:spPr>
          <a:xfrm>
            <a:off x="6826857" y="2552051"/>
            <a:ext cx="1444178" cy="830997"/>
          </a:xfrm>
          <a:prstGeom prst="rect">
            <a:avLst/>
          </a:prstGeom>
          <a:noFill/>
        </p:spPr>
        <p:txBody>
          <a:bodyPr wrap="none" rtlCol="0">
            <a:spAutoFit/>
          </a:bodyPr>
          <a:lstStyle/>
          <a:p>
            <a:pPr algn="ctr"/>
            <a:r>
              <a:rPr lang="en-IN" sz="2400" b="1" dirty="0"/>
              <a:t>WEBPACK</a:t>
            </a:r>
          </a:p>
          <a:p>
            <a:pPr algn="ctr"/>
            <a:r>
              <a:rPr lang="en-IN" sz="2400" b="1" dirty="0"/>
              <a:t>CLI</a:t>
            </a:r>
          </a:p>
        </p:txBody>
      </p:sp>
      <p:sp>
        <p:nvSpPr>
          <p:cNvPr id="23" name="TextBox 22">
            <a:extLst>
              <a:ext uri="{FF2B5EF4-FFF2-40B4-BE49-F238E27FC236}">
                <a16:creationId xmlns:a16="http://schemas.microsoft.com/office/drawing/2014/main" id="{E339802C-5EA0-4B54-B21D-6B627A1FC07F}"/>
              </a:ext>
            </a:extLst>
          </p:cNvPr>
          <p:cNvSpPr txBox="1"/>
          <p:nvPr/>
        </p:nvSpPr>
        <p:spPr>
          <a:xfrm>
            <a:off x="6668400" y="2100023"/>
            <a:ext cx="1854995" cy="369332"/>
          </a:xfrm>
          <a:prstGeom prst="rect">
            <a:avLst/>
          </a:prstGeom>
          <a:noFill/>
        </p:spPr>
        <p:txBody>
          <a:bodyPr wrap="none" rtlCol="0">
            <a:spAutoFit/>
          </a:bodyPr>
          <a:lstStyle/>
          <a:p>
            <a:r>
              <a:rPr lang="en-IN" dirty="0"/>
              <a:t>Build your project</a:t>
            </a:r>
          </a:p>
        </p:txBody>
      </p:sp>
      <p:cxnSp>
        <p:nvCxnSpPr>
          <p:cNvPr id="24" name="Straight Connector 23">
            <a:extLst>
              <a:ext uri="{FF2B5EF4-FFF2-40B4-BE49-F238E27FC236}">
                <a16:creationId xmlns:a16="http://schemas.microsoft.com/office/drawing/2014/main" id="{3FBDE767-2C76-46BD-B240-33F7F74177C8}"/>
              </a:ext>
            </a:extLst>
          </p:cNvPr>
          <p:cNvCxnSpPr/>
          <p:nvPr/>
        </p:nvCxnSpPr>
        <p:spPr>
          <a:xfrm flipH="1">
            <a:off x="4360026" y="230662"/>
            <a:ext cx="2872047" cy="5191283"/>
          </a:xfrm>
          <a:prstGeom prst="line">
            <a:avLst/>
          </a:prstGeom>
        </p:spPr>
        <p:style>
          <a:lnRef idx="3">
            <a:schemeClr val="accent2"/>
          </a:lnRef>
          <a:fillRef idx="0">
            <a:schemeClr val="accent2"/>
          </a:fillRef>
          <a:effectRef idx="2">
            <a:schemeClr val="accent2"/>
          </a:effectRef>
          <a:fontRef idx="minor">
            <a:schemeClr val="tx1"/>
          </a:fontRef>
        </p:style>
      </p:cxnSp>
      <p:sp>
        <p:nvSpPr>
          <p:cNvPr id="25" name="TextBox 24">
            <a:extLst>
              <a:ext uri="{FF2B5EF4-FFF2-40B4-BE49-F238E27FC236}">
                <a16:creationId xmlns:a16="http://schemas.microsoft.com/office/drawing/2014/main" id="{681E3196-5E6B-408A-93DE-E9A244604E8A}"/>
              </a:ext>
            </a:extLst>
          </p:cNvPr>
          <p:cNvSpPr txBox="1"/>
          <p:nvPr/>
        </p:nvSpPr>
        <p:spPr>
          <a:xfrm>
            <a:off x="3502024" y="2598003"/>
            <a:ext cx="2160720" cy="830997"/>
          </a:xfrm>
          <a:prstGeom prst="rect">
            <a:avLst/>
          </a:prstGeom>
          <a:noFill/>
        </p:spPr>
        <p:txBody>
          <a:bodyPr wrap="none" rtlCol="0">
            <a:spAutoFit/>
          </a:bodyPr>
          <a:lstStyle/>
          <a:p>
            <a:pPr algn="ctr"/>
            <a:r>
              <a:rPr lang="en-IN" sz="2400" b="1" dirty="0"/>
              <a:t>WEBPACK-DEV-</a:t>
            </a:r>
          </a:p>
          <a:p>
            <a:pPr algn="ctr"/>
            <a:r>
              <a:rPr lang="en-IN" sz="2400" b="1" dirty="0"/>
              <a:t>SERVER</a:t>
            </a:r>
          </a:p>
        </p:txBody>
      </p:sp>
      <p:sp>
        <p:nvSpPr>
          <p:cNvPr id="26" name="TextBox 25">
            <a:extLst>
              <a:ext uri="{FF2B5EF4-FFF2-40B4-BE49-F238E27FC236}">
                <a16:creationId xmlns:a16="http://schemas.microsoft.com/office/drawing/2014/main" id="{BF8B572B-171E-49B4-A63C-7793CD3FB937}"/>
              </a:ext>
            </a:extLst>
          </p:cNvPr>
          <p:cNvSpPr txBox="1"/>
          <p:nvPr/>
        </p:nvSpPr>
        <p:spPr>
          <a:xfrm>
            <a:off x="3573022" y="1832981"/>
            <a:ext cx="2328523" cy="646331"/>
          </a:xfrm>
          <a:prstGeom prst="rect">
            <a:avLst/>
          </a:prstGeom>
          <a:noFill/>
        </p:spPr>
        <p:txBody>
          <a:bodyPr wrap="none" rtlCol="0">
            <a:spAutoFit/>
          </a:bodyPr>
          <a:lstStyle/>
          <a:p>
            <a:pPr algn="ctr"/>
            <a:r>
              <a:rPr lang="en-IN" dirty="0"/>
              <a:t>Build &amp; Deploy your </a:t>
            </a:r>
          </a:p>
          <a:p>
            <a:pPr algn="ctr"/>
            <a:r>
              <a:rPr lang="en-IN" dirty="0"/>
              <a:t>Project on Local Server</a:t>
            </a:r>
          </a:p>
        </p:txBody>
      </p:sp>
      <p:cxnSp>
        <p:nvCxnSpPr>
          <p:cNvPr id="27" name="Straight Connector 26">
            <a:extLst>
              <a:ext uri="{FF2B5EF4-FFF2-40B4-BE49-F238E27FC236}">
                <a16:creationId xmlns:a16="http://schemas.microsoft.com/office/drawing/2014/main" id="{65860109-1EA6-4537-9BE2-9B2766680F42}"/>
              </a:ext>
            </a:extLst>
          </p:cNvPr>
          <p:cNvCxnSpPr>
            <a:cxnSpLocks/>
          </p:cNvCxnSpPr>
          <p:nvPr/>
        </p:nvCxnSpPr>
        <p:spPr>
          <a:xfrm>
            <a:off x="3017520" y="1130531"/>
            <a:ext cx="0" cy="5569527"/>
          </a:xfrm>
          <a:prstGeom prst="line">
            <a:avLst/>
          </a:prstGeom>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A1CBFFB-C9E7-44F7-901E-6EB0A7FA4365}"/>
              </a:ext>
            </a:extLst>
          </p:cNvPr>
          <p:cNvSpPr txBox="1"/>
          <p:nvPr/>
        </p:nvSpPr>
        <p:spPr>
          <a:xfrm>
            <a:off x="412448" y="230662"/>
            <a:ext cx="2605072" cy="523220"/>
          </a:xfrm>
          <a:prstGeom prst="rect">
            <a:avLst/>
          </a:prstGeom>
          <a:noFill/>
        </p:spPr>
        <p:txBody>
          <a:bodyPr wrap="none" rtlCol="0">
            <a:spAutoFit/>
          </a:bodyPr>
          <a:lstStyle/>
          <a:p>
            <a:r>
              <a:rPr lang="en-IN" sz="2800" b="1" dirty="0"/>
              <a:t>Client Side Build</a:t>
            </a:r>
          </a:p>
        </p:txBody>
      </p:sp>
      <p:sp>
        <p:nvSpPr>
          <p:cNvPr id="29" name="TextBox 28">
            <a:extLst>
              <a:ext uri="{FF2B5EF4-FFF2-40B4-BE49-F238E27FC236}">
                <a16:creationId xmlns:a16="http://schemas.microsoft.com/office/drawing/2014/main" id="{F92DCF0C-B32C-45EF-9730-E4E7EE871649}"/>
              </a:ext>
            </a:extLst>
          </p:cNvPr>
          <p:cNvSpPr txBox="1"/>
          <p:nvPr/>
        </p:nvSpPr>
        <p:spPr>
          <a:xfrm>
            <a:off x="340822" y="1130531"/>
            <a:ext cx="2325252" cy="1200329"/>
          </a:xfrm>
          <a:prstGeom prst="rect">
            <a:avLst/>
          </a:prstGeom>
          <a:noFill/>
        </p:spPr>
        <p:txBody>
          <a:bodyPr wrap="none" rtlCol="0">
            <a:spAutoFit/>
          </a:bodyPr>
          <a:lstStyle/>
          <a:p>
            <a:r>
              <a:rPr lang="en-US" dirty="0"/>
              <a:t>Manual Configuration</a:t>
            </a:r>
          </a:p>
          <a:p>
            <a:pPr>
              <a:tabLst>
                <a:tab pos="115888" algn="l"/>
              </a:tabLst>
            </a:pPr>
            <a:r>
              <a:rPr lang="en-US" dirty="0"/>
              <a:t>	Learn Node JS</a:t>
            </a:r>
          </a:p>
          <a:p>
            <a:pPr>
              <a:tabLst>
                <a:tab pos="115888" algn="l"/>
              </a:tabLst>
            </a:pPr>
            <a:r>
              <a:rPr lang="en-US" dirty="0"/>
              <a:t>	Learn Webpack</a:t>
            </a:r>
          </a:p>
          <a:p>
            <a:pPr>
              <a:tabLst>
                <a:tab pos="115888" algn="l"/>
              </a:tabLst>
            </a:pPr>
            <a:r>
              <a:rPr lang="en-US" dirty="0"/>
              <a:t>	Learn Babel &amp; Config.</a:t>
            </a:r>
          </a:p>
        </p:txBody>
      </p:sp>
      <p:sp>
        <p:nvSpPr>
          <p:cNvPr id="30" name="TextBox 29">
            <a:extLst>
              <a:ext uri="{FF2B5EF4-FFF2-40B4-BE49-F238E27FC236}">
                <a16:creationId xmlns:a16="http://schemas.microsoft.com/office/drawing/2014/main" id="{F02D45C0-BD30-445D-8ADA-BA3FE3C2459C}"/>
              </a:ext>
            </a:extLst>
          </p:cNvPr>
          <p:cNvSpPr txBox="1"/>
          <p:nvPr/>
        </p:nvSpPr>
        <p:spPr>
          <a:xfrm>
            <a:off x="342506" y="2494678"/>
            <a:ext cx="1966372" cy="646331"/>
          </a:xfrm>
          <a:prstGeom prst="rect">
            <a:avLst/>
          </a:prstGeom>
          <a:noFill/>
        </p:spPr>
        <p:txBody>
          <a:bodyPr wrap="none" rtlCol="0">
            <a:spAutoFit/>
          </a:bodyPr>
          <a:lstStyle/>
          <a:p>
            <a:r>
              <a:rPr lang="en-US" dirty="0"/>
              <a:t>Auto Configuration</a:t>
            </a:r>
          </a:p>
          <a:p>
            <a:pPr>
              <a:tabLst>
                <a:tab pos="115888" algn="l"/>
              </a:tabLst>
            </a:pPr>
            <a:r>
              <a:rPr lang="en-US" dirty="0"/>
              <a:t>	React CLI</a:t>
            </a:r>
          </a:p>
        </p:txBody>
      </p:sp>
    </p:spTree>
    <p:extLst>
      <p:ext uri="{BB962C8B-B14F-4D97-AF65-F5344CB8AC3E}">
        <p14:creationId xmlns:p14="http://schemas.microsoft.com/office/powerpoint/2010/main" val="6416207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1161</TotalTime>
  <Words>5825</Words>
  <Application>Microsoft Office PowerPoint</Application>
  <PresentationFormat>Widescreen</PresentationFormat>
  <Paragraphs>966</Paragraphs>
  <Slides>83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83</vt:i4>
      </vt:variant>
    </vt:vector>
  </HeadingPairs>
  <TitlesOfParts>
    <vt:vector size="91" baseType="lpstr">
      <vt:lpstr>-apple-system</vt:lpstr>
      <vt:lpstr>Arial</vt:lpstr>
      <vt:lpstr>Calibri</vt:lpstr>
      <vt:lpstr>Calibri Light</vt:lpstr>
      <vt:lpstr>inter-regular</vt:lpstr>
      <vt:lpstr>system-ui</vt:lpstr>
      <vt:lpstr>Times New Roman</vt:lpstr>
      <vt:lpstr>Office Theme</vt:lpstr>
      <vt:lpstr>ECMASCRIPT 2015+</vt:lpstr>
      <vt:lpstr>PowerPoint Presentation</vt:lpstr>
      <vt:lpstr>PowerPoint Presentation</vt:lpstr>
      <vt:lpstr>PowerPoint Presentation</vt:lpstr>
      <vt:lpstr>PowerPoint Presentation</vt:lpstr>
      <vt:lpstr>PowerPoint Presentation</vt:lpstr>
      <vt:lpstr>JavaScript Full Stack Application</vt:lpstr>
      <vt:lpstr>Installation</vt:lpstr>
      <vt:lpstr>PowerPoint Presentation</vt:lpstr>
      <vt:lpstr>Webpack Configuration</vt:lpstr>
      <vt:lpstr>Install Packages</vt:lpstr>
      <vt:lpstr>Library vs Framework</vt:lpstr>
      <vt:lpstr>Datatypes</vt:lpstr>
      <vt:lpstr>Mutable vs Immutable</vt:lpstr>
      <vt:lpstr>Statements</vt:lpstr>
      <vt:lpstr>Functions</vt:lpstr>
      <vt:lpstr>Pure and Impure Functions</vt:lpstr>
      <vt:lpstr>Closure</vt:lpstr>
      <vt:lpstr>JavaScript ‘this’ keyword</vt:lpstr>
      <vt:lpstr>Function Currying</vt:lpstr>
      <vt:lpstr>Higher Order Functions</vt:lpstr>
      <vt:lpstr>PowerPoint Presentation</vt:lpstr>
      <vt:lpstr>PowerPoint Presentation</vt:lpstr>
      <vt:lpstr>PowerPoint Presentation</vt:lpstr>
      <vt:lpstr>Arrays</vt:lpstr>
      <vt:lpstr>Map</vt:lpstr>
      <vt:lpstr>Set</vt:lpstr>
      <vt:lpstr>Well-Known symbols</vt:lpstr>
      <vt:lpstr>Well-known symbol</vt:lpstr>
      <vt:lpstr>Generators</vt:lpstr>
      <vt:lpstr>Generator Methods</vt:lpstr>
      <vt:lpstr>Uses of Generators</vt:lpstr>
      <vt:lpstr>Modules</vt:lpstr>
      <vt:lpstr>Modules</vt:lpstr>
      <vt:lpstr>Promise</vt:lpstr>
      <vt:lpstr>React</vt:lpstr>
      <vt:lpstr>Library vs Framework</vt:lpstr>
      <vt:lpstr>PowerPoint Presentation</vt:lpstr>
      <vt:lpstr>PowerPoint Presentation</vt:lpstr>
      <vt:lpstr>UI Composition</vt:lpstr>
      <vt:lpstr>React Installation</vt:lpstr>
      <vt:lpstr>Using React CLI</vt:lpstr>
      <vt:lpstr>PowerPoint Presentation</vt:lpstr>
      <vt:lpstr>State</vt:lpstr>
      <vt:lpstr>Props</vt:lpstr>
      <vt:lpstr>Props vs State</vt:lpstr>
      <vt:lpstr>PowerPoint Presentation</vt:lpstr>
      <vt:lpstr>Methods &amp; Properties in a React Component</vt:lpstr>
      <vt:lpstr>Lifecycle Methods in a React Component</vt:lpstr>
      <vt:lpstr>Lifecycle Methods</vt:lpstr>
      <vt:lpstr>SyntheticEvent Object</vt:lpstr>
      <vt:lpstr>SyntheticEvent object attributes</vt:lpstr>
      <vt:lpstr>Rules to follow</vt:lpstr>
      <vt:lpstr>Controlled Component</vt:lpstr>
      <vt:lpstr>Uncontrolled Component</vt:lpstr>
      <vt:lpstr>Controlled vs Uncontrolled</vt:lpstr>
      <vt:lpstr>Typechecking With PropTypes</vt:lpstr>
      <vt:lpstr>Assignment</vt:lpstr>
      <vt:lpstr>CRUD Assignment</vt:lpstr>
      <vt:lpstr>CRUD Assignment</vt:lpstr>
      <vt:lpstr>Parent Child Communication</vt:lpstr>
      <vt:lpstr>Sibling Communication</vt:lpstr>
      <vt:lpstr>Error Boundaries</vt:lpstr>
      <vt:lpstr>Create an Error Boundary</vt:lpstr>
      <vt:lpstr>AJAX and APIs</vt:lpstr>
      <vt:lpstr>Context</vt:lpstr>
      <vt:lpstr>Sibling Communication</vt:lpstr>
      <vt:lpstr>Hooks</vt:lpstr>
      <vt:lpstr>PowerPoint Presentation</vt:lpstr>
      <vt:lpstr>PowerPoint Presentation</vt:lpstr>
      <vt:lpstr>Secure Application using Custom Route</vt:lpstr>
      <vt:lpstr>Assignment</vt:lpstr>
      <vt:lpstr>Higher Order Components</vt:lpstr>
      <vt:lpstr>Redux</vt:lpstr>
      <vt:lpstr>When Should I Use Redux?</vt:lpstr>
      <vt:lpstr>PowerPoint Presentation</vt:lpstr>
      <vt:lpstr>Redux Terminology</vt:lpstr>
      <vt:lpstr>Redux Application Data Flow</vt:lpstr>
      <vt:lpstr>Thunk Middleware – Async Data Flow</vt:lpstr>
      <vt:lpstr>PowerPoint Presentation</vt:lpstr>
      <vt:lpstr>Redux Application Async Data Flow</vt:lpstr>
      <vt:lpstr>Assignment</vt:lpstr>
      <vt:lpstr>Contact 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ECMASCRIPT 2015+</dc:title>
  <dc:creator>Manish Sharma</dc:creator>
  <cp:lastModifiedBy>Manish Sharma</cp:lastModifiedBy>
  <cp:revision>1</cp:revision>
  <dcterms:created xsi:type="dcterms:W3CDTF">2021-09-10T11:18:48Z</dcterms:created>
  <dcterms:modified xsi:type="dcterms:W3CDTF">2021-10-08T09:15:08Z</dcterms:modified>
</cp:coreProperties>
</file>